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98" r:id="rId6"/>
    <p:sldMasterId id="2147483710" r:id="rId7"/>
    <p:sldMasterId id="2147483720" r:id="rId8"/>
  </p:sldMasterIdLst>
  <p:notesMasterIdLst>
    <p:notesMasterId r:id="rId36"/>
  </p:notesMasterIdLst>
  <p:sldIdLst>
    <p:sldId id="302" r:id="rId9"/>
    <p:sldId id="350" r:id="rId10"/>
    <p:sldId id="332" r:id="rId11"/>
    <p:sldId id="352" r:id="rId12"/>
    <p:sldId id="257" r:id="rId13"/>
    <p:sldId id="1243" r:id="rId14"/>
    <p:sldId id="1247" r:id="rId15"/>
    <p:sldId id="1251" r:id="rId16"/>
    <p:sldId id="259" r:id="rId17"/>
    <p:sldId id="1254" r:id="rId18"/>
    <p:sldId id="1255" r:id="rId19"/>
    <p:sldId id="1245" r:id="rId20"/>
    <p:sldId id="358" r:id="rId21"/>
    <p:sldId id="351" r:id="rId22"/>
    <p:sldId id="334" r:id="rId23"/>
    <p:sldId id="344" r:id="rId24"/>
    <p:sldId id="340" r:id="rId25"/>
    <p:sldId id="357" r:id="rId26"/>
    <p:sldId id="1475" r:id="rId27"/>
    <p:sldId id="1253" r:id="rId28"/>
    <p:sldId id="261" r:id="rId29"/>
    <p:sldId id="1473" r:id="rId30"/>
    <p:sldId id="1249" r:id="rId31"/>
    <p:sldId id="1474" r:id="rId32"/>
    <p:sldId id="1239" r:id="rId33"/>
    <p:sldId id="336" r:id="rId34"/>
    <p:sldId id="338"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57ECE-D1D1-4261-949B-57A08725341C}" v="10" dt="2025-09-12T18:11:42.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5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Andrew (LNI)" userId="S::bryf235@lni.wa.gov::60e09bf2-363f-4fc8-a842-a2069a7e035b" providerId="AD" clId="Web-{47A0F603-3D85-6EB4-B52B-53DC9E53A65F}"/>
    <pc:docChg chg="modSld sldOrd">
      <pc:chgData name="Bryan, Andrew (LNI)" userId="S::bryf235@lni.wa.gov::60e09bf2-363f-4fc8-a842-a2069a7e035b" providerId="AD" clId="Web-{47A0F603-3D85-6EB4-B52B-53DC9E53A65F}" dt="2025-09-12T15:26:19.196" v="183" actId="1076"/>
      <pc:docMkLst>
        <pc:docMk/>
      </pc:docMkLst>
      <pc:sldChg chg="modSp">
        <pc:chgData name="Bryan, Andrew (LNI)" userId="S::bryf235@lni.wa.gov::60e09bf2-363f-4fc8-a842-a2069a7e035b" providerId="AD" clId="Web-{47A0F603-3D85-6EB4-B52B-53DC9E53A65F}" dt="2025-09-12T15:07:08.504" v="7" actId="14100"/>
        <pc:sldMkLst>
          <pc:docMk/>
          <pc:sldMk cId="4248709237" sldId="302"/>
        </pc:sldMkLst>
        <pc:spChg chg="mod">
          <ac:chgData name="Bryan, Andrew (LNI)" userId="S::bryf235@lni.wa.gov::60e09bf2-363f-4fc8-a842-a2069a7e035b" providerId="AD" clId="Web-{47A0F603-3D85-6EB4-B52B-53DC9E53A65F}" dt="2025-09-12T15:07:08.504" v="7" actId="14100"/>
          <ac:spMkLst>
            <pc:docMk/>
            <pc:sldMk cId="4248709237" sldId="302"/>
            <ac:spMk id="6" creationId="{4C9CB257-2DDD-9F18-B63B-3E920FAF3A3C}"/>
          </ac:spMkLst>
        </pc:spChg>
        <pc:spChg chg="mod">
          <ac:chgData name="Bryan, Andrew (LNI)" userId="S::bryf235@lni.wa.gov::60e09bf2-363f-4fc8-a842-a2069a7e035b" providerId="AD" clId="Web-{47A0F603-3D85-6EB4-B52B-53DC9E53A65F}" dt="2025-09-12T15:06:43.629" v="2" actId="1076"/>
          <ac:spMkLst>
            <pc:docMk/>
            <pc:sldMk cId="4248709237" sldId="302"/>
            <ac:spMk id="8" creationId="{1C77A6B1-BE22-F6F2-7A72-49A915832C37}"/>
          </ac:spMkLst>
        </pc:spChg>
        <pc:picChg chg="mod">
          <ac:chgData name="Bryan, Andrew (LNI)" userId="S::bryf235@lni.wa.gov::60e09bf2-363f-4fc8-a842-a2069a7e035b" providerId="AD" clId="Web-{47A0F603-3D85-6EB4-B52B-53DC9E53A65F}" dt="2025-09-12T15:06:27.879" v="1" actId="1076"/>
          <ac:picMkLst>
            <pc:docMk/>
            <pc:sldMk cId="4248709237" sldId="302"/>
            <ac:picMk id="4" creationId="{99D19BF9-5743-30BA-F6AA-408B3131DE7E}"/>
          </ac:picMkLst>
        </pc:picChg>
      </pc:sldChg>
      <pc:sldChg chg="ord">
        <pc:chgData name="Bryan, Andrew (LNI)" userId="S::bryf235@lni.wa.gov::60e09bf2-363f-4fc8-a842-a2069a7e035b" providerId="AD" clId="Web-{47A0F603-3D85-6EB4-B52B-53DC9E53A65F}" dt="2025-09-12T15:15:24.689" v="58"/>
        <pc:sldMkLst>
          <pc:docMk/>
          <pc:sldMk cId="3875510059" sldId="336"/>
        </pc:sldMkLst>
      </pc:sldChg>
      <pc:sldChg chg="modSp">
        <pc:chgData name="Bryan, Andrew (LNI)" userId="S::bryf235@lni.wa.gov::60e09bf2-363f-4fc8-a842-a2069a7e035b" providerId="AD" clId="Web-{47A0F603-3D85-6EB4-B52B-53DC9E53A65F}" dt="2025-09-12T15:12:00.281" v="55" actId="20577"/>
        <pc:sldMkLst>
          <pc:docMk/>
          <pc:sldMk cId="2211210525" sldId="350"/>
        </pc:sldMkLst>
        <pc:spChg chg="mod">
          <ac:chgData name="Bryan, Andrew (LNI)" userId="S::bryf235@lni.wa.gov::60e09bf2-363f-4fc8-a842-a2069a7e035b" providerId="AD" clId="Web-{47A0F603-3D85-6EB4-B52B-53DC9E53A65F}" dt="2025-09-12T15:12:00.281" v="55" actId="20577"/>
          <ac:spMkLst>
            <pc:docMk/>
            <pc:sldMk cId="2211210525" sldId="350"/>
            <ac:spMk id="8" creationId="{138DE629-2D27-C1AC-6D14-0819C5A554D4}"/>
          </ac:spMkLst>
        </pc:spChg>
      </pc:sldChg>
      <pc:sldChg chg="modSp">
        <pc:chgData name="Bryan, Andrew (LNI)" userId="S::bryf235@lni.wa.gov::60e09bf2-363f-4fc8-a842-a2069a7e035b" providerId="AD" clId="Web-{47A0F603-3D85-6EB4-B52B-53DC9E53A65F}" dt="2025-09-12T15:26:19.196" v="183" actId="1076"/>
        <pc:sldMkLst>
          <pc:docMk/>
          <pc:sldMk cId="3097821520" sldId="1239"/>
        </pc:sldMkLst>
        <pc:spChg chg="mod">
          <ac:chgData name="Bryan, Andrew (LNI)" userId="S::bryf235@lni.wa.gov::60e09bf2-363f-4fc8-a842-a2069a7e035b" providerId="AD" clId="Web-{47A0F603-3D85-6EB4-B52B-53DC9E53A65F}" dt="2025-09-12T15:26:19.196" v="183" actId="1076"/>
          <ac:spMkLst>
            <pc:docMk/>
            <pc:sldMk cId="3097821520" sldId="1239"/>
            <ac:spMk id="6" creationId="{00000000-0000-0000-0000-000000000000}"/>
          </ac:spMkLst>
        </pc:spChg>
        <pc:spChg chg="mod">
          <ac:chgData name="Bryan, Andrew (LNI)" userId="S::bryf235@lni.wa.gov::60e09bf2-363f-4fc8-a842-a2069a7e035b" providerId="AD" clId="Web-{47A0F603-3D85-6EB4-B52B-53DC9E53A65F}" dt="2025-09-12T15:25:21.287" v="120" actId="14100"/>
          <ac:spMkLst>
            <pc:docMk/>
            <pc:sldMk cId="3097821520" sldId="1239"/>
            <ac:spMk id="8" creationId="{00000000-0000-0000-0000-000000000000}"/>
          </ac:spMkLst>
        </pc:spChg>
      </pc:sldChg>
      <pc:sldChg chg="delSp modSp">
        <pc:chgData name="Bryan, Andrew (LNI)" userId="S::bryf235@lni.wa.gov::60e09bf2-363f-4fc8-a842-a2069a7e035b" providerId="AD" clId="Web-{47A0F603-3D85-6EB4-B52B-53DC9E53A65F}" dt="2025-09-12T15:13:00.985" v="57"/>
        <pc:sldMkLst>
          <pc:docMk/>
          <pc:sldMk cId="900499980" sldId="1243"/>
        </pc:sldMkLst>
      </pc:sldChg>
      <pc:sldChg chg="delSp">
        <pc:chgData name="Bryan, Andrew (LNI)" userId="S::bryf235@lni.wa.gov::60e09bf2-363f-4fc8-a842-a2069a7e035b" providerId="AD" clId="Web-{47A0F603-3D85-6EB4-B52B-53DC9E53A65F}" dt="2025-09-12T15:24:07.674" v="60"/>
        <pc:sldMkLst>
          <pc:docMk/>
          <pc:sldMk cId="4284360646" sldId="1245"/>
        </pc:sldMkLst>
      </pc:sldChg>
      <pc:sldChg chg="delSp">
        <pc:chgData name="Bryan, Andrew (LNI)" userId="S::bryf235@lni.wa.gov::60e09bf2-363f-4fc8-a842-a2069a7e035b" providerId="AD" clId="Web-{47A0F603-3D85-6EB4-B52B-53DC9E53A65F}" dt="2025-09-12T15:23:40.390" v="59"/>
        <pc:sldMkLst>
          <pc:docMk/>
          <pc:sldMk cId="1298923599" sldId="1251"/>
        </pc:sldMkLst>
      </pc:sldChg>
      <pc:sldChg chg="delSp">
        <pc:chgData name="Bryan, Andrew (LNI)" userId="S::bryf235@lni.wa.gov::60e09bf2-363f-4fc8-a842-a2069a7e035b" providerId="AD" clId="Web-{47A0F603-3D85-6EB4-B52B-53DC9E53A65F}" dt="2025-09-12T15:24:25.581" v="61"/>
        <pc:sldMkLst>
          <pc:docMk/>
          <pc:sldMk cId="3933782630" sldId="1253"/>
        </pc:sldMkLst>
      </pc:sldChg>
    </pc:docChg>
  </pc:docChgLst>
  <pc:docChgLst>
    <pc:chgData name="Bryan, Andrew (LNI)" userId="S::bryf235@lni.wa.gov::60e09bf2-363f-4fc8-a842-a2069a7e035b" providerId="AD" clId="Web-{96F9EF6C-C7EA-9468-A044-E0BE335D6386}"/>
    <pc:docChg chg="addSld modSld sldOrd">
      <pc:chgData name="Bryan, Andrew (LNI)" userId="S::bryf235@lni.wa.gov::60e09bf2-363f-4fc8-a842-a2069a7e035b" providerId="AD" clId="Web-{96F9EF6C-C7EA-9468-A044-E0BE335D6386}" dt="2025-09-11T20:23:16.315" v="159" actId="20577"/>
      <pc:docMkLst>
        <pc:docMk/>
      </pc:docMkLst>
      <pc:sldChg chg="modSp">
        <pc:chgData name="Bryan, Andrew (LNI)" userId="S::bryf235@lni.wa.gov::60e09bf2-363f-4fc8-a842-a2069a7e035b" providerId="AD" clId="Web-{96F9EF6C-C7EA-9468-A044-E0BE335D6386}" dt="2025-09-11T20:23:16.315" v="159" actId="20577"/>
        <pc:sldMkLst>
          <pc:docMk/>
          <pc:sldMk cId="394554114" sldId="257"/>
        </pc:sldMkLst>
        <pc:spChg chg="mod">
          <ac:chgData name="Bryan, Andrew (LNI)" userId="S::bryf235@lni.wa.gov::60e09bf2-363f-4fc8-a842-a2069a7e035b" providerId="AD" clId="Web-{96F9EF6C-C7EA-9468-A044-E0BE335D6386}" dt="2025-09-11T20:23:16.315" v="159" actId="20577"/>
          <ac:spMkLst>
            <pc:docMk/>
            <pc:sldMk cId="394554114" sldId="257"/>
            <ac:spMk id="4" creationId="{00000000-0000-0000-0000-000000000000}"/>
          </ac:spMkLst>
        </pc:spChg>
      </pc:sldChg>
      <pc:sldChg chg="addSp delSp modSp">
        <pc:chgData name="Bryan, Andrew (LNI)" userId="S::bryf235@lni.wa.gov::60e09bf2-363f-4fc8-a842-a2069a7e035b" providerId="AD" clId="Web-{96F9EF6C-C7EA-9468-A044-E0BE335D6386}" dt="2025-09-11T16:59:00.785" v="81" actId="1076"/>
        <pc:sldMkLst>
          <pc:docMk/>
          <pc:sldMk cId="4248709237" sldId="302"/>
        </pc:sldMkLst>
        <pc:spChg chg="mod">
          <ac:chgData name="Bryan, Andrew (LNI)" userId="S::bryf235@lni.wa.gov::60e09bf2-363f-4fc8-a842-a2069a7e035b" providerId="AD" clId="Web-{96F9EF6C-C7EA-9468-A044-E0BE335D6386}" dt="2025-09-11T16:59:00.785" v="81" actId="1076"/>
          <ac:spMkLst>
            <pc:docMk/>
            <pc:sldMk cId="4248709237" sldId="302"/>
            <ac:spMk id="2" creationId="{0F373400-286F-5444-BF6E-5BFF50709764}"/>
          </ac:spMkLst>
        </pc:spChg>
        <pc:spChg chg="add mod">
          <ac:chgData name="Bryan, Andrew (LNI)" userId="S::bryf235@lni.wa.gov::60e09bf2-363f-4fc8-a842-a2069a7e035b" providerId="AD" clId="Web-{96F9EF6C-C7EA-9468-A044-E0BE335D6386}" dt="2025-09-11T16:56:01.442" v="48"/>
          <ac:spMkLst>
            <pc:docMk/>
            <pc:sldMk cId="4248709237" sldId="302"/>
            <ac:spMk id="6" creationId="{4C9CB257-2DDD-9F18-B63B-3E920FAF3A3C}"/>
          </ac:spMkLst>
        </pc:spChg>
        <pc:spChg chg="add mod">
          <ac:chgData name="Bryan, Andrew (LNI)" userId="S::bryf235@lni.wa.gov::60e09bf2-363f-4fc8-a842-a2069a7e035b" providerId="AD" clId="Web-{96F9EF6C-C7EA-9468-A044-E0BE335D6386}" dt="2025-09-11T16:58:15.613" v="76" actId="1076"/>
          <ac:spMkLst>
            <pc:docMk/>
            <pc:sldMk cId="4248709237" sldId="302"/>
            <ac:spMk id="7" creationId="{FFAAC9EB-CA50-6EF2-FD47-09253174B2B4}"/>
          </ac:spMkLst>
        </pc:spChg>
        <pc:spChg chg="add mod">
          <ac:chgData name="Bryan, Andrew (LNI)" userId="S::bryf235@lni.wa.gov::60e09bf2-363f-4fc8-a842-a2069a7e035b" providerId="AD" clId="Web-{96F9EF6C-C7EA-9468-A044-E0BE335D6386}" dt="2025-09-11T16:58:10.082" v="75" actId="1076"/>
          <ac:spMkLst>
            <pc:docMk/>
            <pc:sldMk cId="4248709237" sldId="302"/>
            <ac:spMk id="8" creationId="{1C77A6B1-BE22-F6F2-7A72-49A915832C37}"/>
          </ac:spMkLst>
        </pc:spChg>
        <pc:spChg chg="mod">
          <ac:chgData name="Bryan, Andrew (LNI)" userId="S::bryf235@lni.wa.gov::60e09bf2-363f-4fc8-a842-a2069a7e035b" providerId="AD" clId="Web-{96F9EF6C-C7EA-9468-A044-E0BE335D6386}" dt="2025-09-11T16:56:13.067" v="49" actId="1076"/>
          <ac:spMkLst>
            <pc:docMk/>
            <pc:sldMk cId="4248709237" sldId="302"/>
            <ac:spMk id="13" creationId="{07DFAB18-4976-7819-2F41-0E58A2C99BD6}"/>
          </ac:spMkLst>
        </pc:spChg>
        <pc:picChg chg="add mod">
          <ac:chgData name="Bryan, Andrew (LNI)" userId="S::bryf235@lni.wa.gov::60e09bf2-363f-4fc8-a842-a2069a7e035b" providerId="AD" clId="Web-{96F9EF6C-C7EA-9468-A044-E0BE335D6386}" dt="2025-09-11T16:56:22.723" v="51" actId="1076"/>
          <ac:picMkLst>
            <pc:docMk/>
            <pc:sldMk cId="4248709237" sldId="302"/>
            <ac:picMk id="4" creationId="{99D19BF9-5743-30BA-F6AA-408B3131DE7E}"/>
          </ac:picMkLst>
        </pc:picChg>
      </pc:sldChg>
      <pc:sldChg chg="modSp">
        <pc:chgData name="Bryan, Andrew (LNI)" userId="S::bryf235@lni.wa.gov::60e09bf2-363f-4fc8-a842-a2069a7e035b" providerId="AD" clId="Web-{96F9EF6C-C7EA-9468-A044-E0BE335D6386}" dt="2025-09-11T17:31:15.425" v="94" actId="1076"/>
        <pc:sldMkLst>
          <pc:docMk/>
          <pc:sldMk cId="2545894037" sldId="1255"/>
        </pc:sldMkLst>
        <pc:spChg chg="mod">
          <ac:chgData name="Bryan, Andrew (LNI)" userId="S::bryf235@lni.wa.gov::60e09bf2-363f-4fc8-a842-a2069a7e035b" providerId="AD" clId="Web-{96F9EF6C-C7EA-9468-A044-E0BE335D6386}" dt="2025-09-11T17:31:15.425" v="94" actId="1076"/>
          <ac:spMkLst>
            <pc:docMk/>
            <pc:sldMk cId="2545894037" sldId="1255"/>
            <ac:spMk id="8" creationId="{00000000-0000-0000-0000-000000000000}"/>
          </ac:spMkLst>
        </pc:spChg>
      </pc:sldChg>
      <pc:sldChg chg="modSp add ord replId">
        <pc:chgData name="Bryan, Andrew (LNI)" userId="S::bryf235@lni.wa.gov::60e09bf2-363f-4fc8-a842-a2069a7e035b" providerId="AD" clId="Web-{96F9EF6C-C7EA-9468-A044-E0BE335D6386}" dt="2025-09-11T20:19:21.064" v="137" actId="1076"/>
        <pc:sldMkLst>
          <pc:docMk/>
          <pc:sldMk cId="2775041325" sldId="1475"/>
        </pc:sldMkLst>
        <pc:spChg chg="mod">
          <ac:chgData name="Bryan, Andrew (LNI)" userId="S::bryf235@lni.wa.gov::60e09bf2-363f-4fc8-a842-a2069a7e035b" providerId="AD" clId="Web-{96F9EF6C-C7EA-9468-A044-E0BE335D6386}" dt="2025-09-11T20:19:21.064" v="137" actId="1076"/>
          <ac:spMkLst>
            <pc:docMk/>
            <pc:sldMk cId="2775041325" sldId="1475"/>
            <ac:spMk id="4" creationId="{1DEED3F4-F255-0D75-3804-4ABD03A522AA}"/>
          </ac:spMkLst>
        </pc:spChg>
      </pc:sldChg>
    </pc:docChg>
  </pc:docChgLst>
  <pc:docChgLst>
    <pc:chgData name="Dickason, Quinn (DOR)" userId="fc9a6367-0abc-477f-816e-6bb0be67cb3d" providerId="ADAL" clId="{04057ECE-D1D1-4261-949B-57A08725341C}"/>
    <pc:docChg chg="custSel addSld delSld modSld">
      <pc:chgData name="Dickason, Quinn (DOR)" userId="fc9a6367-0abc-477f-816e-6bb0be67cb3d" providerId="ADAL" clId="{04057ECE-D1D1-4261-949B-57A08725341C}" dt="2025-09-15T17:13:31.743" v="483" actId="2696"/>
      <pc:docMkLst>
        <pc:docMk/>
      </pc:docMkLst>
      <pc:sldChg chg="add">
        <pc:chgData name="Dickason, Quinn (DOR)" userId="fc9a6367-0abc-477f-816e-6bb0be67cb3d" providerId="ADAL" clId="{04057ECE-D1D1-4261-949B-57A08725341C}" dt="2025-09-11T14:55:17.317" v="442"/>
        <pc:sldMkLst>
          <pc:docMk/>
          <pc:sldMk cId="394554114" sldId="257"/>
        </pc:sldMkLst>
      </pc:sldChg>
      <pc:sldChg chg="add">
        <pc:chgData name="Dickason, Quinn (DOR)" userId="fc9a6367-0abc-477f-816e-6bb0be67cb3d" providerId="ADAL" clId="{04057ECE-D1D1-4261-949B-57A08725341C}" dt="2025-09-11T14:55:17.317" v="442"/>
        <pc:sldMkLst>
          <pc:docMk/>
          <pc:sldMk cId="1824709551" sldId="259"/>
        </pc:sldMkLst>
      </pc:sldChg>
      <pc:sldChg chg="add">
        <pc:chgData name="Dickason, Quinn (DOR)" userId="fc9a6367-0abc-477f-816e-6bb0be67cb3d" providerId="ADAL" clId="{04057ECE-D1D1-4261-949B-57A08725341C}" dt="2025-09-11T14:57:58.617" v="446"/>
        <pc:sldMkLst>
          <pc:docMk/>
          <pc:sldMk cId="127947374" sldId="261"/>
        </pc:sldMkLst>
      </pc:sldChg>
      <pc:sldChg chg="del mod modShow">
        <pc:chgData name="Dickason, Quinn (DOR)" userId="fc9a6367-0abc-477f-816e-6bb0be67cb3d" providerId="ADAL" clId="{04057ECE-D1D1-4261-949B-57A08725341C}" dt="2025-09-09T20:25:56.100" v="439" actId="2696"/>
        <pc:sldMkLst>
          <pc:docMk/>
          <pc:sldMk cId="1150759875" sldId="300"/>
        </pc:sldMkLst>
      </pc:sldChg>
      <pc:sldChg chg="del mod modShow">
        <pc:chgData name="Dickason, Quinn (DOR)" userId="fc9a6367-0abc-477f-816e-6bb0be67cb3d" providerId="ADAL" clId="{04057ECE-D1D1-4261-949B-57A08725341C}" dt="2025-09-09T20:25:56.100" v="439" actId="2696"/>
        <pc:sldMkLst>
          <pc:docMk/>
          <pc:sldMk cId="2729568998" sldId="301"/>
        </pc:sldMkLst>
      </pc:sldChg>
      <pc:sldChg chg="addSp delSp modSp mod modClrScheme chgLayout">
        <pc:chgData name="Dickason, Quinn (DOR)" userId="fc9a6367-0abc-477f-816e-6bb0be67cb3d" providerId="ADAL" clId="{04057ECE-D1D1-4261-949B-57A08725341C}" dt="2025-09-15T17:13:00.085" v="482" actId="21"/>
        <pc:sldMkLst>
          <pc:docMk/>
          <pc:sldMk cId="4248709237" sldId="302"/>
        </pc:sldMkLst>
        <pc:spChg chg="mod ord">
          <ac:chgData name="Dickason, Quinn (DOR)" userId="fc9a6367-0abc-477f-816e-6bb0be67cb3d" providerId="ADAL" clId="{04057ECE-D1D1-4261-949B-57A08725341C}" dt="2025-09-11T14:58:49.011" v="448" actId="700"/>
          <ac:spMkLst>
            <pc:docMk/>
            <pc:sldMk cId="4248709237" sldId="302"/>
            <ac:spMk id="2" creationId="{0F373400-286F-5444-BF6E-5BFF50709764}"/>
          </ac:spMkLst>
        </pc:spChg>
        <pc:spChg chg="add mod">
          <ac:chgData name="Dickason, Quinn (DOR)" userId="fc9a6367-0abc-477f-816e-6bb0be67cb3d" providerId="ADAL" clId="{04057ECE-D1D1-4261-949B-57A08725341C}" dt="2025-09-15T17:13:00.085" v="482" actId="21"/>
          <ac:spMkLst>
            <pc:docMk/>
            <pc:sldMk cId="4248709237" sldId="302"/>
            <ac:spMk id="5" creationId="{840EC197-C222-C06A-4CFA-58CDE3560B00}"/>
          </ac:spMkLst>
        </pc:spChg>
        <pc:spChg chg="del mod ord">
          <ac:chgData name="Dickason, Quinn (DOR)" userId="fc9a6367-0abc-477f-816e-6bb0be67cb3d" providerId="ADAL" clId="{04057ECE-D1D1-4261-949B-57A08725341C}" dt="2025-09-15T17:13:00.085" v="482" actId="21"/>
          <ac:spMkLst>
            <pc:docMk/>
            <pc:sldMk cId="4248709237" sldId="302"/>
            <ac:spMk id="12" creationId="{3496CD20-7401-A7AE-E1AF-E71AE3084D11}"/>
          </ac:spMkLst>
        </pc:spChg>
        <pc:spChg chg="mod ord">
          <ac:chgData name="Dickason, Quinn (DOR)" userId="fc9a6367-0abc-477f-816e-6bb0be67cb3d" providerId="ADAL" clId="{04057ECE-D1D1-4261-949B-57A08725341C}" dt="2025-09-11T14:58:49.011" v="448" actId="700"/>
          <ac:spMkLst>
            <pc:docMk/>
            <pc:sldMk cId="4248709237" sldId="302"/>
            <ac:spMk id="13" creationId="{07DFAB18-4976-7819-2F41-0E58A2C99BD6}"/>
          </ac:spMkLst>
        </pc:spChg>
      </pc:sldChg>
      <pc:sldChg chg="del mod modShow">
        <pc:chgData name="Dickason, Quinn (DOR)" userId="fc9a6367-0abc-477f-816e-6bb0be67cb3d" providerId="ADAL" clId="{04057ECE-D1D1-4261-949B-57A08725341C}" dt="2025-09-09T20:25:56.100" v="439" actId="2696"/>
        <pc:sldMkLst>
          <pc:docMk/>
          <pc:sldMk cId="2161732099" sldId="320"/>
        </pc:sldMkLst>
      </pc:sldChg>
      <pc:sldChg chg="del mod modShow">
        <pc:chgData name="Dickason, Quinn (DOR)" userId="fc9a6367-0abc-477f-816e-6bb0be67cb3d" providerId="ADAL" clId="{04057ECE-D1D1-4261-949B-57A08725341C}" dt="2025-09-11T14:58:10.833" v="447" actId="2696"/>
        <pc:sldMkLst>
          <pc:docMk/>
          <pc:sldMk cId="4027643039" sldId="321"/>
        </pc:sldMkLst>
      </pc:sldChg>
      <pc:sldChg chg="del mod modShow">
        <pc:chgData name="Dickason, Quinn (DOR)" userId="fc9a6367-0abc-477f-816e-6bb0be67cb3d" providerId="ADAL" clId="{04057ECE-D1D1-4261-949B-57A08725341C}" dt="2025-09-09T20:26:02.359" v="440" actId="2696"/>
        <pc:sldMkLst>
          <pc:docMk/>
          <pc:sldMk cId="1737407297" sldId="322"/>
        </pc:sldMkLst>
      </pc:sldChg>
      <pc:sldChg chg="del mod modShow">
        <pc:chgData name="Dickason, Quinn (DOR)" userId="fc9a6367-0abc-477f-816e-6bb0be67cb3d" providerId="ADAL" clId="{04057ECE-D1D1-4261-949B-57A08725341C}" dt="2025-09-11T14:58:10.833" v="447" actId="2696"/>
        <pc:sldMkLst>
          <pc:docMk/>
          <pc:sldMk cId="72334508" sldId="323"/>
        </pc:sldMkLst>
      </pc:sldChg>
      <pc:sldChg chg="modSp del mod">
        <pc:chgData name="Dickason, Quinn (DOR)" userId="fc9a6367-0abc-477f-816e-6bb0be67cb3d" providerId="ADAL" clId="{04057ECE-D1D1-4261-949B-57A08725341C}" dt="2025-09-11T14:56:12.313" v="444" actId="2696"/>
        <pc:sldMkLst>
          <pc:docMk/>
          <pc:sldMk cId="2288205657" sldId="326"/>
        </pc:sldMkLst>
      </pc:sldChg>
      <pc:sldChg chg="modSp mod">
        <pc:chgData name="Dickason, Quinn (DOR)" userId="fc9a6367-0abc-477f-816e-6bb0be67cb3d" providerId="ADAL" clId="{04057ECE-D1D1-4261-949B-57A08725341C}" dt="2025-09-09T20:23:48.320" v="438" actId="20577"/>
        <pc:sldMkLst>
          <pc:docMk/>
          <pc:sldMk cId="2901697754" sldId="332"/>
        </pc:sldMkLst>
        <pc:spChg chg="mod">
          <ac:chgData name="Dickason, Quinn (DOR)" userId="fc9a6367-0abc-477f-816e-6bb0be67cb3d" providerId="ADAL" clId="{04057ECE-D1D1-4261-949B-57A08725341C}" dt="2025-09-09T20:17:22.265" v="158" actId="20577"/>
          <ac:spMkLst>
            <pc:docMk/>
            <pc:sldMk cId="2901697754" sldId="332"/>
            <ac:spMk id="2" creationId="{3EF0EA88-0292-024F-A2DB-413190338671}"/>
          </ac:spMkLst>
        </pc:spChg>
        <pc:spChg chg="mod">
          <ac:chgData name="Dickason, Quinn (DOR)" userId="fc9a6367-0abc-477f-816e-6bb0be67cb3d" providerId="ADAL" clId="{04057ECE-D1D1-4261-949B-57A08725341C}" dt="2025-09-09T20:23:48.320" v="438" actId="20577"/>
          <ac:spMkLst>
            <pc:docMk/>
            <pc:sldMk cId="2901697754" sldId="332"/>
            <ac:spMk id="6" creationId="{BCB57283-86D8-2A6A-45A1-F9E331BF13B4}"/>
          </ac:spMkLst>
        </pc:spChg>
      </pc:sldChg>
      <pc:sldChg chg="del mod modShow">
        <pc:chgData name="Dickason, Quinn (DOR)" userId="fc9a6367-0abc-477f-816e-6bb0be67cb3d" providerId="ADAL" clId="{04057ECE-D1D1-4261-949B-57A08725341C}" dt="2025-09-15T17:13:31.743" v="483" actId="2696"/>
        <pc:sldMkLst>
          <pc:docMk/>
          <pc:sldMk cId="199783470" sldId="333"/>
        </pc:sldMkLst>
      </pc:sldChg>
      <pc:sldChg chg="modSp mod">
        <pc:chgData name="Dickason, Quinn (DOR)" userId="fc9a6367-0abc-477f-816e-6bb0be67cb3d" providerId="ADAL" clId="{04057ECE-D1D1-4261-949B-57A08725341C}" dt="2025-09-09T20:22:34.435" v="425" actId="20577"/>
        <pc:sldMkLst>
          <pc:docMk/>
          <pc:sldMk cId="3875510059" sldId="336"/>
        </pc:sldMkLst>
        <pc:spChg chg="mod">
          <ac:chgData name="Dickason, Quinn (DOR)" userId="fc9a6367-0abc-477f-816e-6bb0be67cb3d" providerId="ADAL" clId="{04057ECE-D1D1-4261-949B-57A08725341C}" dt="2025-09-09T20:22:34.435" v="425" actId="20577"/>
          <ac:spMkLst>
            <pc:docMk/>
            <pc:sldMk cId="3875510059" sldId="336"/>
            <ac:spMk id="3" creationId="{99156DC9-9397-FCBF-63A5-0D8D322A0601}"/>
          </ac:spMkLst>
        </pc:spChg>
      </pc:sldChg>
      <pc:sldChg chg="modSp del mod modShow">
        <pc:chgData name="Dickason, Quinn (DOR)" userId="fc9a6367-0abc-477f-816e-6bb0be67cb3d" providerId="ADAL" clId="{04057ECE-D1D1-4261-949B-57A08725341C}" dt="2025-09-11T14:58:10.833" v="447" actId="2696"/>
        <pc:sldMkLst>
          <pc:docMk/>
          <pc:sldMk cId="382111936" sldId="337"/>
        </pc:sldMkLst>
      </pc:sldChg>
      <pc:sldChg chg="modSp mod">
        <pc:chgData name="Dickason, Quinn (DOR)" userId="fc9a6367-0abc-477f-816e-6bb0be67cb3d" providerId="ADAL" clId="{04057ECE-D1D1-4261-949B-57A08725341C}" dt="2025-09-09T20:18:52.622" v="280" actId="20577"/>
        <pc:sldMkLst>
          <pc:docMk/>
          <pc:sldMk cId="4075335762" sldId="340"/>
        </pc:sldMkLst>
        <pc:spChg chg="mod">
          <ac:chgData name="Dickason, Quinn (DOR)" userId="fc9a6367-0abc-477f-816e-6bb0be67cb3d" providerId="ADAL" clId="{04057ECE-D1D1-4261-949B-57A08725341C}" dt="2025-09-09T20:18:52.622" v="280" actId="20577"/>
          <ac:spMkLst>
            <pc:docMk/>
            <pc:sldMk cId="4075335762" sldId="340"/>
            <ac:spMk id="6" creationId="{4A258BC3-44DE-DC9A-A1CF-075044BAAEF2}"/>
          </ac:spMkLst>
        </pc:spChg>
      </pc:sldChg>
      <pc:sldChg chg="del mod modShow">
        <pc:chgData name="Dickason, Quinn (DOR)" userId="fc9a6367-0abc-477f-816e-6bb0be67cb3d" providerId="ADAL" clId="{04057ECE-D1D1-4261-949B-57A08725341C}" dt="2025-09-09T20:26:02.359" v="440" actId="2696"/>
        <pc:sldMkLst>
          <pc:docMk/>
          <pc:sldMk cId="3076704441" sldId="342"/>
        </pc:sldMkLst>
      </pc:sldChg>
      <pc:sldChg chg="modSp mod">
        <pc:chgData name="Dickason, Quinn (DOR)" userId="fc9a6367-0abc-477f-816e-6bb0be67cb3d" providerId="ADAL" clId="{04057ECE-D1D1-4261-949B-57A08725341C}" dt="2025-09-11T14:59:59.445" v="474" actId="20577"/>
        <pc:sldMkLst>
          <pc:docMk/>
          <pc:sldMk cId="2211210525" sldId="350"/>
        </pc:sldMkLst>
        <pc:spChg chg="mod">
          <ac:chgData name="Dickason, Quinn (DOR)" userId="fc9a6367-0abc-477f-816e-6bb0be67cb3d" providerId="ADAL" clId="{04057ECE-D1D1-4261-949B-57A08725341C}" dt="2025-09-11T14:59:59.445" v="474" actId="20577"/>
          <ac:spMkLst>
            <pc:docMk/>
            <pc:sldMk cId="2211210525" sldId="350"/>
            <ac:spMk id="8" creationId="{138DE629-2D27-C1AC-6D14-0819C5A554D4}"/>
          </ac:spMkLst>
        </pc:spChg>
      </pc:sldChg>
      <pc:sldChg chg="modSp mod">
        <pc:chgData name="Dickason, Quinn (DOR)" userId="fc9a6367-0abc-477f-816e-6bb0be67cb3d" providerId="ADAL" clId="{04057ECE-D1D1-4261-949B-57A08725341C}" dt="2025-09-09T20:23:41.929" v="436" actId="403"/>
        <pc:sldMkLst>
          <pc:docMk/>
          <pc:sldMk cId="1912766290" sldId="352"/>
        </pc:sldMkLst>
        <pc:spChg chg="mod">
          <ac:chgData name="Dickason, Quinn (DOR)" userId="fc9a6367-0abc-477f-816e-6bb0be67cb3d" providerId="ADAL" clId="{04057ECE-D1D1-4261-949B-57A08725341C}" dt="2025-09-09T20:23:41.929" v="436" actId="403"/>
          <ac:spMkLst>
            <pc:docMk/>
            <pc:sldMk cId="1912766290" sldId="352"/>
            <ac:spMk id="6" creationId="{BCB57283-86D8-2A6A-45A1-F9E331BF13B4}"/>
          </ac:spMkLst>
        </pc:spChg>
      </pc:sldChg>
      <pc:sldChg chg="del">
        <pc:chgData name="Dickason, Quinn (DOR)" userId="fc9a6367-0abc-477f-816e-6bb0be67cb3d" providerId="ADAL" clId="{04057ECE-D1D1-4261-949B-57A08725341C}" dt="2025-09-09T20:20:13.063" v="284" actId="2696"/>
        <pc:sldMkLst>
          <pc:docMk/>
          <pc:sldMk cId="1471347965" sldId="353"/>
        </pc:sldMkLst>
      </pc:sldChg>
      <pc:sldChg chg="modSp del mod modShow">
        <pc:chgData name="Dickason, Quinn (DOR)" userId="fc9a6367-0abc-477f-816e-6bb0be67cb3d" providerId="ADAL" clId="{04057ECE-D1D1-4261-949B-57A08725341C}" dt="2025-09-11T14:58:10.833" v="447" actId="2696"/>
        <pc:sldMkLst>
          <pc:docMk/>
          <pc:sldMk cId="2895963374" sldId="354"/>
        </pc:sldMkLst>
      </pc:sldChg>
      <pc:sldChg chg="del">
        <pc:chgData name="Dickason, Quinn (DOR)" userId="fc9a6367-0abc-477f-816e-6bb0be67cb3d" providerId="ADAL" clId="{04057ECE-D1D1-4261-949B-57A08725341C}" dt="2025-09-09T20:21:26.409" v="398" actId="2696"/>
        <pc:sldMkLst>
          <pc:docMk/>
          <pc:sldMk cId="4032666341" sldId="355"/>
        </pc:sldMkLst>
      </pc:sldChg>
      <pc:sldChg chg="del">
        <pc:chgData name="Dickason, Quinn (DOR)" userId="fc9a6367-0abc-477f-816e-6bb0be67cb3d" providerId="ADAL" clId="{04057ECE-D1D1-4261-949B-57A08725341C}" dt="2025-09-09T20:21:31.806" v="399" actId="2696"/>
        <pc:sldMkLst>
          <pc:docMk/>
          <pc:sldMk cId="3873064775" sldId="356"/>
        </pc:sldMkLst>
      </pc:sldChg>
      <pc:sldChg chg="modSp mod">
        <pc:chgData name="Dickason, Quinn (DOR)" userId="fc9a6367-0abc-477f-816e-6bb0be67cb3d" providerId="ADAL" clId="{04057ECE-D1D1-4261-949B-57A08725341C}" dt="2025-09-09T20:22:26.680" v="421" actId="20577"/>
        <pc:sldMkLst>
          <pc:docMk/>
          <pc:sldMk cId="2339663107" sldId="357"/>
        </pc:sldMkLst>
        <pc:spChg chg="mod">
          <ac:chgData name="Dickason, Quinn (DOR)" userId="fc9a6367-0abc-477f-816e-6bb0be67cb3d" providerId="ADAL" clId="{04057ECE-D1D1-4261-949B-57A08725341C}" dt="2025-09-09T20:22:26.680" v="421" actId="20577"/>
          <ac:spMkLst>
            <pc:docMk/>
            <pc:sldMk cId="2339663107" sldId="357"/>
            <ac:spMk id="3" creationId="{99156DC9-9397-FCBF-63A5-0D8D322A0601}"/>
          </ac:spMkLst>
        </pc:spChg>
      </pc:sldChg>
      <pc:sldChg chg="modSp mod">
        <pc:chgData name="Dickason, Quinn (DOR)" userId="fc9a6367-0abc-477f-816e-6bb0be67cb3d" providerId="ADAL" clId="{04057ECE-D1D1-4261-949B-57A08725341C}" dt="2025-09-12T18:11:42.961" v="481" actId="20577"/>
        <pc:sldMkLst>
          <pc:docMk/>
          <pc:sldMk cId="3441472015" sldId="358"/>
        </pc:sldMkLst>
        <pc:spChg chg="mod">
          <ac:chgData name="Dickason, Quinn (DOR)" userId="fc9a6367-0abc-477f-816e-6bb0be67cb3d" providerId="ADAL" clId="{04057ECE-D1D1-4261-949B-57A08725341C}" dt="2025-09-12T18:11:42.961" v="481" actId="20577"/>
          <ac:spMkLst>
            <pc:docMk/>
            <pc:sldMk cId="3441472015" sldId="358"/>
            <ac:spMk id="3" creationId="{B6A4A93A-BD08-F240-879D-13ACFB3B3484}"/>
          </ac:spMkLst>
        </pc:spChg>
      </pc:sldChg>
      <pc:sldChg chg="del mod modShow">
        <pc:chgData name="Dickason, Quinn (DOR)" userId="fc9a6367-0abc-477f-816e-6bb0be67cb3d" providerId="ADAL" clId="{04057ECE-D1D1-4261-949B-57A08725341C}" dt="2025-09-11T14:58:10.833" v="447" actId="2696"/>
        <pc:sldMkLst>
          <pc:docMk/>
          <pc:sldMk cId="1121100409" sldId="359"/>
        </pc:sldMkLst>
      </pc:sldChg>
      <pc:sldChg chg="del">
        <pc:chgData name="Dickason, Quinn (DOR)" userId="fc9a6367-0abc-477f-816e-6bb0be67cb3d" providerId="ADAL" clId="{04057ECE-D1D1-4261-949B-57A08725341C}" dt="2025-09-11T14:55:49.884" v="443" actId="2696"/>
        <pc:sldMkLst>
          <pc:docMk/>
          <pc:sldMk cId="2116977192" sldId="360"/>
        </pc:sldMkLst>
      </pc:sldChg>
      <pc:sldChg chg="del mod modShow">
        <pc:chgData name="Dickason, Quinn (DOR)" userId="fc9a6367-0abc-477f-816e-6bb0be67cb3d" providerId="ADAL" clId="{04057ECE-D1D1-4261-949B-57A08725341C}" dt="2025-09-09T20:26:09.826" v="441" actId="2696"/>
        <pc:sldMkLst>
          <pc:docMk/>
          <pc:sldMk cId="1190021623" sldId="361"/>
        </pc:sldMkLst>
      </pc:sldChg>
      <pc:sldChg chg="del mod modShow">
        <pc:chgData name="Dickason, Quinn (DOR)" userId="fc9a6367-0abc-477f-816e-6bb0be67cb3d" providerId="ADAL" clId="{04057ECE-D1D1-4261-949B-57A08725341C}" dt="2025-09-09T20:26:09.826" v="441" actId="2696"/>
        <pc:sldMkLst>
          <pc:docMk/>
          <pc:sldMk cId="3914427165" sldId="362"/>
        </pc:sldMkLst>
      </pc:sldChg>
      <pc:sldChg chg="add">
        <pc:chgData name="Dickason, Quinn (DOR)" userId="fc9a6367-0abc-477f-816e-6bb0be67cb3d" providerId="ADAL" clId="{04057ECE-D1D1-4261-949B-57A08725341C}" dt="2025-09-11T14:57:58.617" v="446"/>
        <pc:sldMkLst>
          <pc:docMk/>
          <pc:sldMk cId="3097821520" sldId="1239"/>
        </pc:sldMkLst>
      </pc:sldChg>
      <pc:sldChg chg="add">
        <pc:chgData name="Dickason, Quinn (DOR)" userId="fc9a6367-0abc-477f-816e-6bb0be67cb3d" providerId="ADAL" clId="{04057ECE-D1D1-4261-949B-57A08725341C}" dt="2025-09-11T14:55:17.317" v="442"/>
        <pc:sldMkLst>
          <pc:docMk/>
          <pc:sldMk cId="900499980" sldId="1243"/>
        </pc:sldMkLst>
      </pc:sldChg>
      <pc:sldChg chg="add">
        <pc:chgData name="Dickason, Quinn (DOR)" userId="fc9a6367-0abc-477f-816e-6bb0be67cb3d" providerId="ADAL" clId="{04057ECE-D1D1-4261-949B-57A08725341C}" dt="2025-09-11T14:55:17.317" v="442"/>
        <pc:sldMkLst>
          <pc:docMk/>
          <pc:sldMk cId="4284360646" sldId="1245"/>
        </pc:sldMkLst>
      </pc:sldChg>
      <pc:sldChg chg="add">
        <pc:chgData name="Dickason, Quinn (DOR)" userId="fc9a6367-0abc-477f-816e-6bb0be67cb3d" providerId="ADAL" clId="{04057ECE-D1D1-4261-949B-57A08725341C}" dt="2025-09-11T14:55:17.317" v="442"/>
        <pc:sldMkLst>
          <pc:docMk/>
          <pc:sldMk cId="3396323936" sldId="1247"/>
        </pc:sldMkLst>
      </pc:sldChg>
      <pc:sldChg chg="add">
        <pc:chgData name="Dickason, Quinn (DOR)" userId="fc9a6367-0abc-477f-816e-6bb0be67cb3d" providerId="ADAL" clId="{04057ECE-D1D1-4261-949B-57A08725341C}" dt="2025-09-11T14:57:58.617" v="446"/>
        <pc:sldMkLst>
          <pc:docMk/>
          <pc:sldMk cId="3891378492" sldId="1249"/>
        </pc:sldMkLst>
      </pc:sldChg>
      <pc:sldChg chg="add">
        <pc:chgData name="Dickason, Quinn (DOR)" userId="fc9a6367-0abc-477f-816e-6bb0be67cb3d" providerId="ADAL" clId="{04057ECE-D1D1-4261-949B-57A08725341C}" dt="2025-09-11T14:55:17.317" v="442"/>
        <pc:sldMkLst>
          <pc:docMk/>
          <pc:sldMk cId="1298923599" sldId="1251"/>
        </pc:sldMkLst>
      </pc:sldChg>
      <pc:sldChg chg="add">
        <pc:chgData name="Dickason, Quinn (DOR)" userId="fc9a6367-0abc-477f-816e-6bb0be67cb3d" providerId="ADAL" clId="{04057ECE-D1D1-4261-949B-57A08725341C}" dt="2025-09-11T14:57:58.617" v="446"/>
        <pc:sldMkLst>
          <pc:docMk/>
          <pc:sldMk cId="3933782630" sldId="1253"/>
        </pc:sldMkLst>
      </pc:sldChg>
      <pc:sldChg chg="add">
        <pc:chgData name="Dickason, Quinn (DOR)" userId="fc9a6367-0abc-477f-816e-6bb0be67cb3d" providerId="ADAL" clId="{04057ECE-D1D1-4261-949B-57A08725341C}" dt="2025-09-11T14:55:17.317" v="442"/>
        <pc:sldMkLst>
          <pc:docMk/>
          <pc:sldMk cId="3104727449" sldId="1254"/>
        </pc:sldMkLst>
      </pc:sldChg>
      <pc:sldChg chg="add">
        <pc:chgData name="Dickason, Quinn (DOR)" userId="fc9a6367-0abc-477f-816e-6bb0be67cb3d" providerId="ADAL" clId="{04057ECE-D1D1-4261-949B-57A08725341C}" dt="2025-09-11T14:55:17.317" v="442"/>
        <pc:sldMkLst>
          <pc:docMk/>
          <pc:sldMk cId="2545894037" sldId="1255"/>
        </pc:sldMkLst>
      </pc:sldChg>
      <pc:sldChg chg="add">
        <pc:chgData name="Dickason, Quinn (DOR)" userId="fc9a6367-0abc-477f-816e-6bb0be67cb3d" providerId="ADAL" clId="{04057ECE-D1D1-4261-949B-57A08725341C}" dt="2025-09-11T14:57:58.617" v="446"/>
        <pc:sldMkLst>
          <pc:docMk/>
          <pc:sldMk cId="3459537986" sldId="1473"/>
        </pc:sldMkLst>
      </pc:sldChg>
      <pc:sldChg chg="add">
        <pc:chgData name="Dickason, Quinn (DOR)" userId="fc9a6367-0abc-477f-816e-6bb0be67cb3d" providerId="ADAL" clId="{04057ECE-D1D1-4261-949B-57A08725341C}" dt="2025-09-11T14:57:58.617" v="446"/>
        <pc:sldMkLst>
          <pc:docMk/>
          <pc:sldMk cId="215712163" sldId="1474"/>
        </pc:sldMkLst>
      </pc:sldChg>
      <pc:sldChg chg="modSp mod">
        <pc:chgData name="Dickason, Quinn (DOR)" userId="fc9a6367-0abc-477f-816e-6bb0be67cb3d" providerId="ADAL" clId="{04057ECE-D1D1-4261-949B-57A08725341C}" dt="2025-09-12T18:11:35.757" v="480" actId="20577"/>
        <pc:sldMkLst>
          <pc:docMk/>
          <pc:sldMk cId="2775041325" sldId="1475"/>
        </pc:sldMkLst>
        <pc:spChg chg="mod">
          <ac:chgData name="Dickason, Quinn (DOR)" userId="fc9a6367-0abc-477f-816e-6bb0be67cb3d" providerId="ADAL" clId="{04057ECE-D1D1-4261-949B-57A08725341C}" dt="2025-09-12T18:11:35.757" v="480" actId="20577"/>
          <ac:spMkLst>
            <pc:docMk/>
            <pc:sldMk cId="2775041325" sldId="1475"/>
            <ac:spMk id="4" creationId="{1DEED3F4-F255-0D75-3804-4ABD03A522AA}"/>
          </ac:spMkLst>
        </pc:spChg>
      </pc:sldChg>
    </pc:docChg>
  </pc:docChgLst>
  <pc:docChgLst>
    <pc:chgData name="Bryan, Andrew (LNI)" userId="S::bryf235@lni.wa.gov::60e09bf2-363f-4fc8-a842-a2069a7e035b" providerId="AD" clId="Web-{D67E9FD5-9DD4-50D7-DE86-07A68D6D36B6}"/>
    <pc:docChg chg="modSld">
      <pc:chgData name="Bryan, Andrew (LNI)" userId="S::bryf235@lni.wa.gov::60e09bf2-363f-4fc8-a842-a2069a7e035b" providerId="AD" clId="Web-{D67E9FD5-9DD4-50D7-DE86-07A68D6D36B6}" dt="2025-09-11T21:10:58.692" v="52" actId="1076"/>
      <pc:docMkLst>
        <pc:docMk/>
      </pc:docMkLst>
      <pc:sldChg chg="modSp">
        <pc:chgData name="Bryan, Andrew (LNI)" userId="S::bryf235@lni.wa.gov::60e09bf2-363f-4fc8-a842-a2069a7e035b" providerId="AD" clId="Web-{D67E9FD5-9DD4-50D7-DE86-07A68D6D36B6}" dt="2025-09-11T21:09:06.817" v="23" actId="1076"/>
        <pc:sldMkLst>
          <pc:docMk/>
          <pc:sldMk cId="3441472015" sldId="358"/>
        </pc:sldMkLst>
        <pc:spChg chg="mod">
          <ac:chgData name="Bryan, Andrew (LNI)" userId="S::bryf235@lni.wa.gov::60e09bf2-363f-4fc8-a842-a2069a7e035b" providerId="AD" clId="Web-{D67E9FD5-9DD4-50D7-DE86-07A68D6D36B6}" dt="2025-09-11T21:09:06.817" v="23" actId="1076"/>
          <ac:spMkLst>
            <pc:docMk/>
            <pc:sldMk cId="3441472015" sldId="358"/>
            <ac:spMk id="3" creationId="{B6A4A93A-BD08-F240-879D-13ACFB3B3484}"/>
          </ac:spMkLst>
        </pc:spChg>
      </pc:sldChg>
      <pc:sldChg chg="modSp">
        <pc:chgData name="Bryan, Andrew (LNI)" userId="S::bryf235@lni.wa.gov::60e09bf2-363f-4fc8-a842-a2069a7e035b" providerId="AD" clId="Web-{D67E9FD5-9DD4-50D7-DE86-07A68D6D36B6}" dt="2025-09-11T21:10:58.692" v="52" actId="1076"/>
        <pc:sldMkLst>
          <pc:docMk/>
          <pc:sldMk cId="2775041325" sldId="1475"/>
        </pc:sldMkLst>
        <pc:spChg chg="mod">
          <ac:chgData name="Bryan, Andrew (LNI)" userId="S::bryf235@lni.wa.gov::60e09bf2-363f-4fc8-a842-a2069a7e035b" providerId="AD" clId="Web-{D67E9FD5-9DD4-50D7-DE86-07A68D6D36B6}" dt="2025-09-11T21:10:58.692" v="52" actId="1076"/>
          <ac:spMkLst>
            <pc:docMk/>
            <pc:sldMk cId="2775041325" sldId="1475"/>
            <ac:spMk id="4" creationId="{1DEED3F4-F255-0D75-3804-4ABD03A522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A85CF-44B7-4E4E-AE87-B4158D753CC8}" type="datetimeFigureOut">
              <a:rPr lang="en-US" smtClean="0"/>
              <a:t>09/15/2025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AC7E3-3AE5-4559-A2BB-0E495629D456}" type="slidenum">
              <a:rPr lang="en-US" smtClean="0"/>
              <a:t>‹#›</a:t>
            </a:fld>
            <a:endParaRPr lang="en-US"/>
          </a:p>
        </p:txBody>
      </p:sp>
    </p:spTree>
    <p:extLst>
      <p:ext uri="{BB962C8B-B14F-4D97-AF65-F5344CB8AC3E}">
        <p14:creationId xmlns:p14="http://schemas.microsoft.com/office/powerpoint/2010/main" val="101909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or.wa.gov/licensewizar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418">
              <a:defRPr/>
            </a:pPr>
            <a:r>
              <a:rPr lang="en-AU" sz="1200"/>
              <a:t>Welcome to the Department of Revenue workshop. Our topic today is about license and tax reporting requirements in Washington. My name is Jess.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591294E-3AF3-E849-AEDA-8C49D55EE5C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238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0" baseline="0"/>
              <a:t>Okay, enough with the opening acts. Let’s get on with the main attraction - Independent Contractors. As you might have guessed, it’s a topic that causes a great deal of misunderstanding. That’s why we’re teaching a course on it at </a:t>
            </a:r>
            <a:r>
              <a:rPr lang="en-US" b="0" baseline="0" err="1"/>
              <a:t>BizFair</a:t>
            </a:r>
            <a:r>
              <a:rPr lang="en-US" b="0" baseline="0"/>
              <a:t>. Not just because it’s cool, and it obviously totally is.</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b="0" baseline="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0" baseline="0"/>
              <a:t>So what’s confusing about it? Why is the issue of independent contractors a perennial sea of problems and chaos and confusion…and oftentimes citations. So many businesses think that all they have to do is give someone a 1099 and that makes them a contractor. Here’s the truth, folks. </a:t>
            </a:r>
            <a:r>
              <a:rPr lang="en-US" baseline="0"/>
              <a:t>It doesn’t matter how many hours they work, how much they earn, or what you call them…it doesn’t matter if they have a matching t-shirt, belt buckle, and coffee mug set that says “World’s Best Independent Contractor”… if they don’t pass the state’s independent contractor test, they’re considered covered workers and that means not only covering them with workers’ comp, but putting them on payroll and granting them a wide assortment of employment laws .</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b="0" baseline="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0" baseline="0"/>
              <a:t>It doesn’t help that it’s possible to be a legitimate contractor from the perspective of the IRS at the federal level, but still not considered one by L&amp;I at the state level for the purpose of workers’ comp.</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b="0" baseline="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0" baseline="0"/>
              <a:t>So what makes a true independent contractor as opposed to an employee you need to cover.</a:t>
            </a:r>
            <a:endParaRPr lang="en-US" baseline="0"/>
          </a:p>
          <a:p>
            <a:pPr marL="0" indent="0">
              <a:buFont typeface="Wingdings" panose="05000000000000000000" pitchFamily="2" charset="2"/>
              <a:buNone/>
            </a:pPr>
            <a:endParaRPr lang="en-US"/>
          </a:p>
          <a:p>
            <a:pPr marL="0" indent="0">
              <a:buFont typeface="Wingdings" panose="05000000000000000000" pitchFamily="2" charset="2"/>
              <a:buNone/>
            </a:pPr>
            <a:r>
              <a:rPr lang="en-US"/>
              <a:t>First there’s a personal labor test,</a:t>
            </a:r>
            <a:r>
              <a:rPr lang="en-US" baseline="0"/>
              <a:t> which asks are they providing additional workers of their own or major, specialized equipment and the expertise to use it? Either of those conditions, so long as no control or direction is exerted, would pass the personal labor test and that makes them an independent contractor.</a:t>
            </a:r>
          </a:p>
          <a:p>
            <a:pPr marL="0" indent="0">
              <a:buFont typeface="Wingdings" panose="05000000000000000000" pitchFamily="2" charset="2"/>
              <a:buNone/>
            </a:pPr>
            <a:endParaRPr lang="en-US" baseline="0"/>
          </a:p>
          <a:p>
            <a:pPr marL="0" indent="0">
              <a:buFont typeface="Wingdings" panose="05000000000000000000" pitchFamily="2" charset="2"/>
              <a:buNone/>
            </a:pPr>
            <a:r>
              <a:rPr lang="en-US" baseline="0"/>
              <a:t>If not, then you have to apply the 6-part test listed here, and every one of those conditions have to be met:</a:t>
            </a:r>
          </a:p>
          <a:p>
            <a:pPr marL="365760" marR="0" lvl="0" indent="-365760" algn="l" defTabSz="914400" rtl="0" eaLnBrk="0" fontAlgn="base" latinLnBrk="0" hangingPunct="0">
              <a:lnSpc>
                <a:spcPct val="100000"/>
              </a:lnSpc>
              <a:spcBef>
                <a:spcPts val="450"/>
              </a:spcBef>
              <a:spcAft>
                <a:spcPts val="450"/>
              </a:spcAft>
              <a:buClr>
                <a:schemeClr val="accent1">
                  <a:lumMod val="50000"/>
                </a:schemeClr>
              </a:buClr>
              <a:buSzPct val="75000"/>
              <a:buFont typeface="Wingdings" panose="05000000000000000000" pitchFamily="2" charset="2"/>
              <a:buChar char="q"/>
              <a:tabLst/>
              <a:defRPr/>
            </a:pPr>
            <a:r>
              <a:rPr lang="en-US" altLang="en-US" sz="900">
                <a:latin typeface="Arial" panose="020B0604020202020204" pitchFamily="34" charset="0"/>
                <a:cs typeface="Arial" panose="020B0604020202020204" pitchFamily="34" charset="0"/>
              </a:rPr>
              <a:t>Are they free from your direction and control, which</a:t>
            </a:r>
            <a:r>
              <a:rPr lang="en-US" baseline="0"/>
              <a:t> can be categorized as behavioral, financial, and contractual? </a:t>
            </a:r>
            <a:endParaRPr lang="en-US" sz="900" b="1">
              <a:latin typeface="Arial" charset="0"/>
            </a:endParaRPr>
          </a:p>
          <a:p>
            <a:pPr marL="365760" indent="-365760">
              <a:spcBef>
                <a:spcPts val="450"/>
              </a:spcBef>
              <a:spcAft>
                <a:spcPts val="450"/>
              </a:spcAft>
              <a:buClr>
                <a:schemeClr val="accent1">
                  <a:lumMod val="50000"/>
                </a:schemeClr>
              </a:buClr>
              <a:buSzPct val="75000"/>
              <a:buFont typeface="Wingdings" panose="05000000000000000000" pitchFamily="2" charset="2"/>
              <a:buChar char="q"/>
            </a:pPr>
            <a:r>
              <a:rPr lang="en-US" altLang="en-US" sz="900">
                <a:latin typeface="Arial" panose="020B0604020202020204" pitchFamily="34" charset="0"/>
                <a:cs typeface="Arial" panose="020B0604020202020204" pitchFamily="34" charset="0"/>
              </a:rPr>
              <a:t>In business for themselves?</a:t>
            </a:r>
          </a:p>
          <a:p>
            <a:pPr marL="365760" indent="-365760">
              <a:spcBef>
                <a:spcPts val="450"/>
              </a:spcBef>
              <a:spcAft>
                <a:spcPts val="450"/>
              </a:spcAft>
              <a:buClr>
                <a:schemeClr val="accent1">
                  <a:lumMod val="50000"/>
                </a:schemeClr>
              </a:buClr>
              <a:buSzPct val="75000"/>
              <a:buFont typeface="Wingdings" panose="05000000000000000000" pitchFamily="2" charset="2"/>
              <a:buChar char="q"/>
            </a:pPr>
            <a:r>
              <a:rPr lang="en-US" altLang="en-US" sz="900">
                <a:latin typeface="Arial" panose="020B0604020202020204" pitchFamily="34" charset="0"/>
                <a:cs typeface="Arial" panose="020B0604020202020204" pitchFamily="34" charset="0"/>
              </a:rPr>
              <a:t>Do they have all required business licenses?</a:t>
            </a:r>
          </a:p>
          <a:p>
            <a:pPr marL="365760" indent="-365760">
              <a:spcBef>
                <a:spcPts val="450"/>
              </a:spcBef>
              <a:spcAft>
                <a:spcPts val="450"/>
              </a:spcAft>
              <a:buClr>
                <a:schemeClr val="accent1">
                  <a:lumMod val="50000"/>
                </a:schemeClr>
              </a:buClr>
              <a:buSzPct val="75000"/>
              <a:buFont typeface="Wingdings" panose="05000000000000000000" pitchFamily="2" charset="2"/>
              <a:buChar char="q"/>
            </a:pPr>
            <a:r>
              <a:rPr lang="en-US" altLang="en-US" sz="900">
                <a:latin typeface="Arial" panose="020B0604020202020204" pitchFamily="34" charset="0"/>
                <a:cs typeface="Arial" panose="020B0604020202020204" pitchFamily="34" charset="0"/>
              </a:rPr>
              <a:t>Pay state &amp; federal business taxes?</a:t>
            </a:r>
          </a:p>
          <a:p>
            <a:pPr marL="365760" indent="-365760">
              <a:spcBef>
                <a:spcPts val="450"/>
              </a:spcBef>
              <a:spcAft>
                <a:spcPts val="450"/>
              </a:spcAft>
              <a:buClr>
                <a:schemeClr val="accent1">
                  <a:lumMod val="50000"/>
                </a:schemeClr>
              </a:buClr>
              <a:buSzPct val="75000"/>
              <a:buFont typeface="Wingdings" panose="05000000000000000000" pitchFamily="2" charset="2"/>
              <a:buChar char="q"/>
            </a:pPr>
            <a:r>
              <a:rPr lang="en-US" altLang="en-US" sz="900">
                <a:latin typeface="Arial" panose="020B0604020202020204" pitchFamily="34" charset="0"/>
                <a:cs typeface="Arial" panose="020B0604020202020204" pitchFamily="34" charset="0"/>
              </a:rPr>
              <a:t>Do they have multiple clients?</a:t>
            </a:r>
          </a:p>
          <a:p>
            <a:pPr marL="365760" indent="-365760">
              <a:spcBef>
                <a:spcPts val="450"/>
              </a:spcBef>
              <a:spcAft>
                <a:spcPts val="450"/>
              </a:spcAft>
              <a:buClr>
                <a:schemeClr val="accent1">
                  <a:lumMod val="50000"/>
                </a:schemeClr>
              </a:buClr>
              <a:buSzPct val="75000"/>
              <a:buFont typeface="Wingdings" panose="05000000000000000000" pitchFamily="2" charset="2"/>
              <a:buChar char="q"/>
            </a:pPr>
            <a:r>
              <a:rPr lang="en-US" altLang="en-US" sz="900">
                <a:latin typeface="Arial" panose="020B0604020202020204" pitchFamily="34" charset="0"/>
                <a:cs typeface="Arial" panose="020B0604020202020204" pitchFamily="34" charset="0"/>
              </a:rPr>
              <a:t>Do they maintain own books/records?</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baseline="0"/>
          </a:p>
          <a:p>
            <a:r>
              <a:rPr lang="en-US" baseline="0"/>
              <a:t>I’ve found that the overwhelming majority of businesses with independent contractors will clearly fail if you start by asking them two quick and easy litmus test questions – does the “contractor” have their own business license and do they serve multiple clients? You’d be surprised how many don’t meet these very basic elements of what a contractor is. Again, they have to pass all six parts of the test (and actually seven, if they work in construction), but those two questions are always how I start.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054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0" baseline="0">
                <a:latin typeface="Arial" charset="0"/>
              </a:rPr>
              <a:t>Permit me, if you will, to move into my airing of grievances stage about this topic.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0" baseline="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0" baseline="0">
                <a:latin typeface="Arial" charset="0"/>
              </a:rPr>
              <a:t>A phrase that our office hears far too often and sends shivers of terror down our spines is “1099 employee.” It’s an oxymoron that should indicate to you, as it does to us, that maybe the owner doesn’t understand the difference between an employee, or covered worker, and an independent contractor.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0" baseline="0">
              <a:latin typeface="Arial" charset="0"/>
            </a:endParaRPr>
          </a:p>
          <a:p>
            <a:r>
              <a:rPr lang="en-US" baseline="0"/>
              <a:t>There’s no such thing in labor law as a “1099 employee” or an exemption because you paid them less than $600.  That may be accountant or IRS speak, but not labor law. I’ve seen far too many cases where accountants have misinformed their clients and that’s in part, because accountants tend to be focused on federal tax requirements. And those misclassification errors can be very costly to businesses. I’ve seen the assessments! They are not pretty unless you count the phrase “pretty scary.”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0" baseline="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0" baseline="0">
                <a:latin typeface="Arial" charset="0"/>
              </a:rPr>
              <a:t>Yes, WA’s definition of an independent contractor remains stricter than the federal one and is determined by that 6 part test. Once again, all 6 parts of the test must be passed or the person is considered a covered worker. Independent contractors tend not to be a hot area of audit for the IRS federally because they’re going to get income taxes, social security, and Medicare through an independent contractor’s Schedule Cs &amp; SEs, partnership, or corporate returns.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0" baseline="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0" baseline="0">
                <a:latin typeface="Arial" charset="0"/>
              </a:rPr>
              <a:t>The only people that should be receiving 1099s are true independent contractors. Because everyone else is a covered worker with a wide variety of payroll deductions for WA-specific things like workers’ comp, unemployment insurance, paid family &amp; medical leave, and WA Cares Fund.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0" baseline="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0" baseline="0">
                <a:latin typeface="Arial" charset="0"/>
              </a:rPr>
              <a:t>Many times, the ways that business owners find out they did not have actual independent contractors is if a worker is laid off. For example: a business stops using a person they misclassified as an “independent contractor” and they file for unemployment. This can often lead to the agency identifying them as an employee rather than an independent contractor. Or, they’ll get injured, tell the medical provider it was a workplace injury, and a claim will be filed which leads to L&amp;I looking at whether that independent contractor test was passed. Wage complaints will also initiate an inspection or site inspectors from the Division of Occupational Safety &amp; Health will discover a safety violation that commonly leads to businesses discovering they should have been treating what they thought were contractors as covered workers.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0" baseline="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0" baseline="0">
                <a:latin typeface="Arial" charset="0"/>
              </a:rPr>
              <a:t>The point is there are a whole lot of ways businesses can learn they don’t actually have independent contractors, but covered workers instead. The problem is so incredibly prevalent in Washington because so many people immediately assume workers fit the independent contractor definition. Instead, we all need to work in tandem to shift that thinking so the default for owners is to presume everyone is always a covered worker unless they can prove otherwise.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0" baseline="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0" baseline="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0" baseline="0">
              <a:latin typeface="Arial" charset="0"/>
            </a:endParaRPr>
          </a:p>
          <a:p>
            <a:endParaRPr lang="en-US"/>
          </a:p>
          <a:p>
            <a:pPr marL="171450" indent="-171450">
              <a:buFont typeface="Arial" panose="020B0604020202020204" pitchFamily="34" charset="0"/>
              <a:buChar char="•"/>
            </a:pPr>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007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0" baseline="0"/>
              <a:t>Since the topic of independent contractors is so thrillingly confusing, L&amp;I has developed a range of wonderful resources </a:t>
            </a:r>
            <a:r>
              <a:rPr lang="en-US" baseline="0"/>
              <a:t>to help, all available </a:t>
            </a:r>
            <a:r>
              <a:rPr lang="en-US" b="0" baseline="0"/>
              <a:t>at</a:t>
            </a:r>
            <a:r>
              <a:rPr lang="en-US" baseline="0"/>
              <a:t> Lni.wa.gov/</a:t>
            </a:r>
            <a:r>
              <a:rPr lang="en-US" baseline="0" err="1"/>
              <a:t>IndependentContractor</a:t>
            </a:r>
            <a:r>
              <a:rPr lang="en-US" baseline="0"/>
              <a:t>. We have a free eLearning class, several examples of the test, and this riveting Independent Contractor guide that goes over it in great detail. I’ve brought some for you today to take home if you wish. I’ll even autograph your copy so it transforms from great resource to invaluable prize that you’ll treasure forever.</a:t>
            </a:r>
          </a:p>
          <a:p>
            <a:pPr marL="0" indent="0">
              <a:buFont typeface="Wingdings" panose="05000000000000000000" pitchFamily="2" charset="2"/>
              <a:buNone/>
            </a:pPr>
            <a:endParaRPr lang="en-US" baseline="0"/>
          </a:p>
          <a:p>
            <a:pPr marL="0" indent="0">
              <a:buFont typeface="Wingdings" panose="05000000000000000000" pitchFamily="2" charset="2"/>
              <a:buNone/>
            </a:pPr>
            <a:r>
              <a:rPr lang="en-US" baseline="0"/>
              <a:t>We also have something called a Determinations Unit that will work directly with you if you still need help determining if a contractor is actually a covered worker or not.  </a:t>
            </a:r>
            <a:endParaRPr lang="en-US"/>
          </a:p>
          <a:p>
            <a:endParaRPr lang="en-US"/>
          </a:p>
          <a:p>
            <a:r>
              <a:rPr lang="en-US" baseline="0"/>
              <a:t>If you need to bring on someone to work in your business, but you really don’t want to hire someone as an employee, consider another entirely LEGAL option: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And that is hiring someone through a temporary staffing or employment agency. In those cases, the person remains an employee of the agency that is loaned out to you, so the agency handles many of the employment requirements. You can even have a specific person in mind go to that staffing agency that you wish to use.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59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So now we know what the difference are between an employee and independent contractor, we are going to get into what are the next steps for an independent contractor (business owner).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591294E-3AF3-E849-AEDA-8C49D55EE5CB}"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1350879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As mentioned before when becoming a business (independent contractor), you must register with the department. But how do you know what to apply for. We have a great tool you can use, its called the business licensing wizard it has great resources to help you determine the types of endorsements and permits needed on your Washington state business license. </a:t>
            </a:r>
            <a:r>
              <a:rPr lang="en-US" baseline="0"/>
              <a:t>The wizard does not register you with the Department of Revenue but will take you through a series of questions and steps. At the end, you get a customized list of licenses and permits needed, given your form of ownership, industry, location, hiring plans, and other key information. This is a great tool to use before you submit your business license application because it will help you understand </a:t>
            </a:r>
            <a:r>
              <a:rPr lang="en-US" b="0" i="0" baseline="0"/>
              <a:t>what you will need to start the registration process with Department of Revenue and information needed for special permits and professional licenses with other agencies. </a:t>
            </a:r>
          </a:p>
          <a:p>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0000"/>
                </a:solidFill>
                <a:hlinkClick r:id="rId3"/>
              </a:rPr>
              <a:t>d</a:t>
            </a:r>
            <a:r>
              <a:rPr lang="en-US" sz="1200" noProof="0">
                <a:solidFill>
                  <a:srgbClr val="000000"/>
                </a:solidFill>
                <a:hlinkClick r:id="rId3"/>
              </a:rPr>
              <a:t>or.wa.gov/licensewizard </a:t>
            </a:r>
            <a:endParaRPr lang="en-US" sz="1200" noProof="0">
              <a:solidFill>
                <a:srgbClr val="000000"/>
              </a:solidFill>
            </a:endParaRPr>
          </a:p>
          <a:p>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591294E-3AF3-E849-AEDA-8C49D55EE5CB}"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14</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372205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0" baseline="0"/>
              <a:t>OK, lets assume you completed the licensing wizard.</a:t>
            </a:r>
          </a:p>
          <a:p>
            <a:pPr marL="0" marR="0" lvl="0" indent="0" algn="l" defTabSz="914400" rtl="0" eaLnBrk="1" fontAlgn="auto" latinLnBrk="0" hangingPunct="1">
              <a:lnSpc>
                <a:spcPct val="100000"/>
              </a:lnSpc>
              <a:spcBef>
                <a:spcPct val="0"/>
              </a:spcBef>
              <a:spcAft>
                <a:spcPct val="0"/>
              </a:spcAft>
              <a:buClrTx/>
              <a:buSzTx/>
              <a:buFontTx/>
              <a:buNone/>
              <a:defRPr/>
            </a:pPr>
            <a:endParaRPr lang="en-US" b="0" baseline="0"/>
          </a:p>
          <a:p>
            <a:pPr marL="0" marR="0" lvl="0" indent="0" algn="l" defTabSz="914400" rtl="0" eaLnBrk="1" fontAlgn="auto" latinLnBrk="0" hangingPunct="1">
              <a:lnSpc>
                <a:spcPct val="100000"/>
              </a:lnSpc>
              <a:spcBef>
                <a:spcPct val="0"/>
              </a:spcBef>
              <a:spcAft>
                <a:spcPct val="0"/>
              </a:spcAft>
              <a:buClrTx/>
              <a:buSzTx/>
              <a:buFontTx/>
              <a:buNone/>
              <a:defRPr/>
            </a:pPr>
            <a:r>
              <a:rPr lang="en-US" b="0" baseline="0"/>
              <a:t>Next, go to our My DOR help page for a list of additional questions you will be asked during the application process.</a:t>
            </a:r>
          </a:p>
          <a:p>
            <a:pPr marL="0" marR="0" lvl="0" indent="0" algn="l" defTabSz="914400" rtl="0" eaLnBrk="1" fontAlgn="auto" latinLnBrk="0" hangingPunct="1">
              <a:lnSpc>
                <a:spcPct val="100000"/>
              </a:lnSpc>
              <a:spcBef>
                <a:spcPct val="0"/>
              </a:spcBef>
              <a:spcAft>
                <a:spcPct val="0"/>
              </a:spcAft>
              <a:buClrTx/>
              <a:buSzTx/>
              <a:buFontTx/>
              <a:buNone/>
              <a:defRPr/>
            </a:pPr>
            <a:r>
              <a:rPr lang="en-US" b="0" baseline="0"/>
              <a:t>You can find them at dor.wa.gov/apply. It’s a good idea to have all the information gathered before you begin your application.  For example:</a:t>
            </a:r>
          </a:p>
          <a:p>
            <a:pPr marL="0" marR="0" lvl="0" indent="0" algn="l" defTabSz="914400" rtl="0" eaLnBrk="1" fontAlgn="auto" latinLnBrk="0" hangingPunct="1">
              <a:lnSpc>
                <a:spcPct val="100000"/>
              </a:lnSpc>
              <a:spcBef>
                <a:spcPct val="0"/>
              </a:spcBef>
              <a:spcAft>
                <a:spcPct val="0"/>
              </a:spcAft>
              <a:buClrTx/>
              <a:buSzTx/>
              <a:buFontTx/>
              <a:buNone/>
              <a:defRPr/>
            </a:pPr>
            <a:endParaRPr lang="en-US" b="0" baseline="0"/>
          </a:p>
          <a:p>
            <a:pPr marL="914389" lvl="1" indent="-457200" defTabSz="1219170" fontAlgn="base">
              <a:spcAft>
                <a:spcPts val="200"/>
              </a:spcAft>
              <a:buFont typeface="Arial" panose="020B0604020202020204" pitchFamily="34" charset="0"/>
              <a:buChar char="•"/>
              <a:defRPr/>
            </a:pPr>
            <a:r>
              <a:rPr lang="en-US" sz="1200">
                <a:solidFill>
                  <a:srgbClr val="000000"/>
                </a:solidFill>
              </a:rPr>
              <a:t>Ownership structure </a:t>
            </a:r>
          </a:p>
          <a:p>
            <a:pPr marL="914389" lvl="1" indent="-457200" defTabSz="1219170" fontAlgn="base">
              <a:spcAft>
                <a:spcPts val="200"/>
              </a:spcAft>
              <a:buFont typeface="Arial" panose="020B0604020202020204" pitchFamily="34" charset="0"/>
              <a:buChar char="•"/>
              <a:defRPr/>
            </a:pPr>
            <a:r>
              <a:rPr lang="en-US" sz="1200">
                <a:solidFill>
                  <a:srgbClr val="000000"/>
                </a:solidFill>
              </a:rPr>
              <a:t>UBI number</a:t>
            </a:r>
          </a:p>
          <a:p>
            <a:pPr marL="914389" lvl="1" indent="-457200" defTabSz="1219170" fontAlgn="base">
              <a:spcAft>
                <a:spcPts val="200"/>
              </a:spcAft>
              <a:buFont typeface="Arial" panose="020B0604020202020204" pitchFamily="34" charset="0"/>
              <a:buChar char="•"/>
              <a:defRPr/>
            </a:pPr>
            <a:r>
              <a:rPr lang="en-US" sz="1200">
                <a:solidFill>
                  <a:srgbClr val="000000"/>
                </a:solidFill>
              </a:rPr>
              <a:t>Location information</a:t>
            </a:r>
          </a:p>
          <a:p>
            <a:pPr marL="914389" lvl="1" indent="-457200" defTabSz="1219170" fontAlgn="base">
              <a:spcAft>
                <a:spcPts val="200"/>
              </a:spcAft>
              <a:buFont typeface="Arial" panose="020B0604020202020204" pitchFamily="34" charset="0"/>
              <a:buChar char="•"/>
              <a:defRPr/>
            </a:pPr>
            <a:r>
              <a:rPr lang="en-US" sz="1200">
                <a:solidFill>
                  <a:srgbClr val="000000"/>
                </a:solidFill>
              </a:rPr>
              <a:t>Business activities </a:t>
            </a:r>
          </a:p>
          <a:p>
            <a:pPr marL="914389" lvl="1" indent="-457200" defTabSz="1219170" fontAlgn="base">
              <a:spcAft>
                <a:spcPts val="200"/>
              </a:spcAft>
              <a:buFont typeface="Arial" panose="020B0604020202020204" pitchFamily="34" charset="0"/>
              <a:buChar char="•"/>
              <a:defRPr/>
            </a:pPr>
            <a:r>
              <a:rPr lang="en-US" sz="1200">
                <a:solidFill>
                  <a:srgbClr val="000000"/>
                </a:solidFill>
              </a:rPr>
              <a:t>Estimated revenue</a:t>
            </a:r>
          </a:p>
          <a:p>
            <a:pPr marL="914389" lvl="1" indent="-457200" defTabSz="1219170" fontAlgn="base">
              <a:spcAft>
                <a:spcPts val="200"/>
              </a:spcAft>
              <a:buFont typeface="Arial" panose="020B0604020202020204" pitchFamily="34" charset="0"/>
              <a:buChar char="•"/>
              <a:defRPr/>
            </a:pPr>
            <a:r>
              <a:rPr lang="en-US" sz="1200">
                <a:solidFill>
                  <a:srgbClr val="000000"/>
                </a:solidFill>
              </a:rPr>
              <a:t>Business tradename</a:t>
            </a:r>
          </a:p>
          <a:p>
            <a:pPr marL="914389" lvl="1" indent="-457200" defTabSz="1219170" fontAlgn="base">
              <a:spcAft>
                <a:spcPts val="200"/>
              </a:spcAft>
              <a:buFont typeface="Arial" panose="020B0604020202020204" pitchFamily="34" charset="0"/>
              <a:buChar char="•"/>
              <a:defRPr/>
            </a:pPr>
            <a:r>
              <a:rPr lang="en-US" sz="1200">
                <a:solidFill>
                  <a:srgbClr val="000000"/>
                </a:solidFill>
              </a:rPr>
              <a:t>Hiring plans</a:t>
            </a:r>
            <a:endParaRPr lang="en-US"/>
          </a:p>
          <a:p>
            <a:endParaRPr lang="en-US" b="0" baseline="0"/>
          </a:p>
          <a:p>
            <a:pPr marL="0" marR="0" lvl="0" indent="0" algn="l" defTabSz="914400" rtl="0" eaLnBrk="1" fontAlgn="auto" latinLnBrk="0" hangingPunct="1">
              <a:lnSpc>
                <a:spcPct val="100000"/>
              </a:lnSpc>
              <a:spcBef>
                <a:spcPct val="0"/>
              </a:spcBef>
              <a:spcAft>
                <a:spcPct val="0"/>
              </a:spcAft>
              <a:buClrTx/>
              <a:buSzTx/>
              <a:buFontTx/>
              <a:buNone/>
              <a:defRPr/>
            </a:pPr>
            <a:endParaRPr lang="en-US" b="0" baseline="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591294E-3AF3-E849-AEDA-8C49D55EE5CB}"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797461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aseline="0"/>
              <a:t>Once you have all the required information your next step is to complete the actual business license application. </a:t>
            </a:r>
            <a:r>
              <a:rPr lang="en-US" b="0" baseline="0"/>
              <a:t>Certain entities must be registered with the secretary of state before applying for the business license. For example, an LLC or corporation will need the UBI number that was assigned by the secretary of state.  If you will be a Sole Proprietorship or a General Partnership, the Department of Revenue will assign the UBI number after the business license application has been processed.</a:t>
            </a: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pPr lvl="0"/>
            <a:r>
              <a:rPr lang="en-US" baseline="0"/>
              <a:t>This is required for Department of Revenue as well as other state agencies, like the Departments of Labor &amp; Industries, Employment Security, Social &amp; Health Services, and Department of Licensing. We are like a one stop shop. </a:t>
            </a:r>
          </a:p>
          <a:p>
            <a:pPr lvl="0"/>
            <a:endParaRPr lang="en-US" baseline="0"/>
          </a:p>
          <a:p>
            <a:pPr lvl="0"/>
            <a:r>
              <a:rPr lang="en-US" baseline="0"/>
              <a:t>You will file your business license application within your SAW account. Its best to file online. Online applications take up to ten business days to process and paper applications can take up to six weeks to process once received by our agency. </a:t>
            </a:r>
          </a:p>
          <a:p>
            <a:pPr lvl="0"/>
            <a:endParaRPr lang="en-US" baseline="0"/>
          </a:p>
          <a:p>
            <a:pPr lvl="0"/>
            <a:r>
              <a:rPr lang="en-US" baseline="0"/>
              <a:t>The processing fee for a new business license is $50 and additional fees will vary based on city or state endorsements. You can view the various fees on our website dor.wa.gov.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1576E27-6A0A-4C6A-833A-26135E200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894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Once you have your UBI and active license, you will contact each agency regarding their professional license requirements. Many businesses must have a professional license or permits. </a:t>
            </a:r>
          </a:p>
          <a:p>
            <a:endParaRPr lang="en-US" baseline="0"/>
          </a:p>
          <a:p>
            <a:pPr marL="628650" lvl="1" indent="-171450">
              <a:buFont typeface="Arial" panose="020B0604020202020204" pitchFamily="34" charset="0"/>
              <a:buChar char="•"/>
            </a:pPr>
            <a:r>
              <a:rPr lang="en-US" baseline="0"/>
              <a:t>Hair stylists, estheticians and many others must have a professional license in addition to their state business license.  The Washington Dept. of Licensing handles many of the professional licenses.</a:t>
            </a:r>
          </a:p>
          <a:p>
            <a:pPr marL="628650" lvl="1" indent="-171450">
              <a:buFont typeface="Arial" panose="020B0604020202020204" pitchFamily="34" charset="0"/>
              <a:buChar char="•"/>
            </a:pPr>
            <a:r>
              <a:rPr lang="en-US" baseline="0"/>
              <a:t>And food-related businesses require permits from the local county health department.</a:t>
            </a:r>
          </a:p>
          <a:p>
            <a:pPr marL="628650" lvl="1" indent="-171450">
              <a:buFont typeface="Arial" panose="020B0604020202020204" pitchFamily="34" charset="0"/>
              <a:buChar char="•"/>
            </a:pPr>
            <a:r>
              <a:rPr lang="en-US" baseline="0"/>
              <a:t>Those that serve alcohol must have liquor licenses from the Washington Liquor &amp; Cannabis Board.</a:t>
            </a:r>
          </a:p>
          <a:p>
            <a:pPr marL="628650" lvl="1" indent="-171450">
              <a:buFont typeface="Arial" panose="020B0604020202020204" pitchFamily="34" charset="0"/>
              <a:buChar char="•"/>
            </a:pPr>
            <a:r>
              <a:rPr lang="en-US" baseline="0"/>
              <a:t>Your facility may need additional permits, such as building permits, fire safety contact, etc. </a:t>
            </a:r>
          </a:p>
          <a:p>
            <a:pPr marL="628650" lvl="1" indent="-171450">
              <a:buFont typeface="Arial" panose="020B0604020202020204" pitchFamily="34" charset="0"/>
              <a:buChar char="•"/>
            </a:pPr>
            <a:r>
              <a:rPr lang="en-US" baseline="0"/>
              <a:t>And there are others.</a:t>
            </a:r>
          </a:p>
          <a:p>
            <a:endParaRPr lang="en-US" baseline="0"/>
          </a:p>
          <a:p>
            <a:r>
              <a:rPr lang="en-US" baseline="0"/>
              <a:t>Where do you learn about all these?</a:t>
            </a:r>
          </a:p>
          <a:p>
            <a:pPr lvl="1"/>
            <a:r>
              <a:rPr lang="en-US" baseline="0"/>
              <a:t>Remember the Business Licensing Wizard we described earlier?  </a:t>
            </a:r>
          </a:p>
          <a:p>
            <a:pPr lvl="1"/>
            <a:r>
              <a:rPr lang="en-US" baseline="0"/>
              <a:t>It will tell you about many of them, but you will also need to check with your city, county, industry associations, advisors, competitors, and others.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1576E27-6A0A-4C6A-833A-26135E200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979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sz="1200"/>
              <a:t>You can also submit a request for a binding tax ruling. You can find the form online. Make sure to provide all relevant information related to your question, and you will receive a ruling response usually within 10 business days.</a:t>
            </a:r>
          </a:p>
          <a:p>
            <a:pPr eaLnBrk="1" hangingPunct="1"/>
            <a:endParaRPr lang="en-AU" sz="1200"/>
          </a:p>
          <a:p>
            <a:pPr eaLnBrk="1" hangingPunct="1"/>
            <a:r>
              <a:rPr lang="en-AU" sz="1200"/>
              <a:t>The Department also offers a free tax consultation service. To request a consultation, you will need to submit a pre-consultation visit questionnaire available on our website. A consultant will contact you to discuss your business activities and tax reporting information. After the visit, you will receive a written report with instructions for filing your excise tax return.</a:t>
            </a:r>
          </a:p>
          <a:p>
            <a:pPr eaLnBrk="1" hangingPunct="1"/>
            <a:endParaRPr lang="en-AU" sz="1200"/>
          </a:p>
          <a:p>
            <a:pPr eaLnBrk="1" hangingPunct="1"/>
            <a:r>
              <a:rPr lang="en-AU" sz="1200"/>
              <a:t>We also provide videos and workshops about general tax information that you can find on our website under the education tab. </a:t>
            </a:r>
          </a:p>
          <a:p>
            <a:pPr eaLnBrk="1" hangingPunct="1"/>
            <a:endParaRPr lang="en-AU" sz="120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4AFED04-48A6-4810-AECA-4879F59C849F}"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294538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BA52B-CD95-0A91-415A-1C47682DC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A1737-6881-000E-470F-C27141F9E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B980A-CB72-D720-AE87-DE64D639E2EB}"/>
              </a:ext>
            </a:extLst>
          </p:cNvPr>
          <p:cNvSpPr>
            <a:spLocks noGrp="1"/>
          </p:cNvSpPr>
          <p:nvPr>
            <p:ph type="body" idx="1"/>
          </p:nvPr>
        </p:nvSpPr>
        <p:spPr/>
        <p:txBody>
          <a:bodyPr/>
          <a:lstStyle/>
          <a:p>
            <a:endParaRPr lang="en-US">
              <a:latin typeface="Arial" charset="0"/>
            </a:endParaRPr>
          </a:p>
        </p:txBody>
      </p:sp>
      <p:sp>
        <p:nvSpPr>
          <p:cNvPr id="4" name="Slide Number Placeholder 3">
            <a:extLst>
              <a:ext uri="{FF2B5EF4-FFF2-40B4-BE49-F238E27FC236}">
                <a16:creationId xmlns:a16="http://schemas.microsoft.com/office/drawing/2014/main" id="{EB95EA7B-205A-4D40-8147-2D2844D612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09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t>Our goal</a:t>
            </a:r>
            <a:r>
              <a:rPr lang="en-AU" baseline="0"/>
              <a:t> with this workshop is to give you a quick and basic overview becoming a registered business in Washington State, guide you to additional information available on our website, and answer your questions.</a:t>
            </a:r>
            <a:endParaRPr lang="en-AU"/>
          </a:p>
          <a:p>
            <a:pPr eaLnBrk="1" hangingPunct="1"/>
            <a:endParaRPr lang="en-AU"/>
          </a:p>
          <a:p>
            <a:pPr eaLnBrk="1" hangingPunct="1"/>
            <a:r>
              <a:rPr lang="en-AU"/>
              <a:t>In</a:t>
            </a:r>
            <a:r>
              <a:rPr lang="en-AU" baseline="0"/>
              <a:t> our effort to meet these objectives, t</a:t>
            </a:r>
            <a:r>
              <a:rPr lang="en-AU"/>
              <a:t>oday</a:t>
            </a:r>
            <a:r>
              <a:rPr lang="en-AU" baseline="0"/>
              <a:t> we will give you some background about employee vs contractor. This will include a discussion on the licensing wizard, creating a SAW account, general licensing questions on the business license application, other license and permits, and general tax information. </a:t>
            </a:r>
            <a:endParaRPr lang="en-US" baseline="0"/>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591294E-3AF3-E849-AEDA-8C49D55EE5CB}"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769059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aseline="0"/>
              <a:t>So what are your requirements as an employer if you find that you don’t have an independent contractor, but rather a covered worker? Employers have to open a workers’ comp account whenever they have any covered workers, even if they work for just a single hour, and as mentioned earlier, they would start that process by updating their business license at Dept. of Revenue. </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aseline="0"/>
              <a:t>Other good things to be aware of - the account typically takes a few weeks to open. L&amp;I is required to contact the owner or whoever completed the application to verify the nature of the business and the work activities to ensure the correct risk class is assigned. This is a helpful for owners to know and expect. One special circumstance to note - if you’re buying a business, L&amp;I cannot open your workers’ comp account until that sale has finalized.</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aseline="0"/>
              <a:t>Once we open the account, you’ll be filing premium reports on a quarterly basis, which is easily done at our website Lni.wa.gov. The premiums paid will be determined by the number of hours worked, which employers will need to track. It’s important to note that a report must be filed every quarter, even if there aren’t any hours to report. </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576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a:t>In</a:t>
            </a:r>
            <a:r>
              <a:rPr lang="en-US" baseline="0"/>
              <a:t> order to file those workers’ comp quarterly reports, you need some information you’ve collected about your workers, like the payroll and financial records listed here.  It is also wise to keep information about any independent contractors you might have used.  Even though you won’t report true independent contractors in your filings, this information is necessary for any audits that may occur.  </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a:t>The</a:t>
            </a:r>
            <a:r>
              <a:rPr lang="en-US" baseline="0"/>
              <a:t> importance of good recordkeeping cannot be stressed enough.  Not only will k</a:t>
            </a:r>
            <a:r>
              <a:rPr lang="en-US"/>
              <a:t>eeping</a:t>
            </a:r>
            <a:r>
              <a:rPr lang="en-US" baseline="0"/>
              <a:t> accurate records save you time and money in the long run, t</a:t>
            </a:r>
            <a:r>
              <a:rPr lang="en-US"/>
              <a:t>hese records are also required by law</a:t>
            </a:r>
            <a:r>
              <a:rPr lang="en-US" baseline="0"/>
              <a:t>.</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a:t>All records</a:t>
            </a:r>
            <a:r>
              <a:rPr lang="en-US" baseline="0"/>
              <a:t> should be kept for a minimum of 3 years plus the year to date for workers’ comp purposes in case of an audit or if you need to amend a report. </a:t>
            </a:r>
            <a:endParaRPr lang="en-US"/>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baseline="0"/>
          </a:p>
          <a:p>
            <a:pPr marL="171450" indent="-171450" eaLnBrk="1" hangingPunct="1">
              <a:lnSpc>
                <a:spcPct val="150000"/>
              </a:lnSpc>
              <a:spcBef>
                <a:spcPts val="0"/>
              </a:spcBef>
              <a:spcAft>
                <a:spcPts val="600"/>
              </a:spcAft>
              <a:buFont typeface="Wingdings" panose="05000000000000000000" pitchFamily="2" charset="2"/>
              <a:buChar char="§"/>
            </a:pPr>
            <a:endParaRPr lang="en-US" b="1">
              <a:latin typeface="Arial"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6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truly fantastic</a:t>
            </a:r>
            <a:r>
              <a:rPr lang="en-US" baseline="0"/>
              <a:t> resources I want to share with you today is the WA Small Business Guide. It</a:t>
            </a:r>
            <a:r>
              <a:rPr lang="en-US"/>
              <a:t> is available to everyone online at Business.wa.gov and is designed</a:t>
            </a:r>
            <a:r>
              <a:rPr lang="en-US" baseline="0"/>
              <a:t> as a </a:t>
            </a:r>
            <a:r>
              <a:rPr lang="en-US"/>
              <a:t>one stop shop for everything small business - a roadmap for opening and growing a business, free webinars and workshops</a:t>
            </a:r>
            <a:r>
              <a:rPr lang="en-US" baseline="0"/>
              <a:t>, and the spectacular WA Small Business Guide.</a:t>
            </a:r>
          </a:p>
          <a:p>
            <a:endParaRPr lang="en-US"/>
          </a:p>
          <a:p>
            <a:r>
              <a:rPr lang="en-US"/>
              <a:t>The Small Business</a:t>
            </a:r>
            <a:r>
              <a:rPr lang="en-US" baseline="0"/>
              <a:t> Guide is divided into chapters related to each business life cycle, everything from planning to bringing on employees with lots of useful compliance information at the state and federal level. </a:t>
            </a:r>
          </a:p>
          <a:p>
            <a:pPr marL="171450" indent="-171450">
              <a:buFont typeface="Wingdings" panose="05000000000000000000" pitchFamily="2" charset="2"/>
              <a:buChar char="§"/>
            </a:pPr>
            <a:r>
              <a:rPr lang="en-US" baseline="0"/>
              <a:t>There are tons of great links available for whenever you want to dig deeper into a particular topic.  </a:t>
            </a:r>
          </a:p>
          <a:p>
            <a:pPr marL="171450" indent="-171450">
              <a:buFont typeface="Wingdings" panose="05000000000000000000" pitchFamily="2" charset="2"/>
              <a:buChar char="§"/>
            </a:pPr>
            <a:r>
              <a:rPr lang="en-US" baseline="0"/>
              <a:t>It’s got everything from tax credits and free business advising to training resources and a super nifty payroll calculator. </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a:t>You</a:t>
            </a:r>
            <a:r>
              <a:rPr lang="en-US" baseline="0"/>
              <a:t> can download the guide in about a dozen different languages.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aseline="0"/>
              <a:t>And! One of my personal favorite and most used resources, here you can find the State Agency Small Business Liaisons list! There is an actual human being at each agency you can reach with your small business questions. 10 </a:t>
            </a:r>
            <a:r>
              <a:rPr lang="en-US" baseline="0" err="1"/>
              <a:t>outta</a:t>
            </a:r>
            <a:r>
              <a:rPr lang="en-US" baseline="0"/>
              <a:t> 10, highly recommend bookmarking this website and downloading the contact list.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47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also have resources directly available to you from L&amp;I. I’m particularly fond</a:t>
            </a:r>
            <a:r>
              <a:rPr lang="en-US" baseline="0"/>
              <a:t> of the</a:t>
            </a:r>
            <a:r>
              <a:rPr lang="en-US"/>
              <a:t> Small</a:t>
            </a:r>
            <a:r>
              <a:rPr lang="en-US" baseline="0"/>
              <a:t> Business Office and its team of dedicated Small Business Liaisons, and not just because I manage this motley crew.  The team is comprised of our Assistant Small Business Liaison, Maggie Hammond, as well as Andrea Munoz, our bilingual superstar who offers direct assistance in Spanish. And then there’s </a:t>
            </a:r>
            <a:r>
              <a:rPr lang="en-US" baseline="0" err="1"/>
              <a:t>ol</a:t>
            </a:r>
            <a:r>
              <a:rPr lang="en-US" baseline="0"/>
              <a:t>’ Baldy </a:t>
            </a:r>
            <a:r>
              <a:rPr lang="en-US" baseline="0" err="1"/>
              <a:t>McBeardface</a:t>
            </a:r>
            <a:r>
              <a:rPr lang="en-US" baseline="0"/>
              <a:t>. He’s okay, I guess but, personally, I think he’s overrated.</a:t>
            </a:r>
          </a:p>
          <a:p>
            <a:endParaRPr lang="en-US" baseline="0"/>
          </a:p>
          <a:p>
            <a:r>
              <a:rPr lang="en-US" baseline="0"/>
              <a:t>We aim to be your friendliest friends at L&amp;I, and not only that, we offer a range of services catered to helping you. We all have experience owning and operating a small business and when you come to us, you’re going to have access to one-on-one assistance without any of the fear that often comes with talking to a government agency. Our office is not in enforcement and we don’t report to them. We are all about educating and assisting small businesses, so you can feel comfortable talking to us knowing that it’s a safe space for sharing your issues or concerns.</a:t>
            </a:r>
          </a:p>
          <a:p>
            <a:endParaRPr lang="en-US" baseline="0"/>
          </a:p>
          <a:p>
            <a:r>
              <a:rPr lang="en-US" baseline="0"/>
              <a:t>One service I strongly urge every employer to do is attend our L&amp;I Essentials for Business webinars. We have them in English every month and in Spanish every other month and they cover all the essentials things your business needs to know, essentially, as it relates to L&amp;I in 80 minutes, and for free. I even throw in lots of </a:t>
            </a:r>
            <a:r>
              <a:rPr lang="en-US" baseline="0" err="1"/>
              <a:t>groanworthy</a:t>
            </a:r>
            <a:r>
              <a:rPr lang="en-US" baseline="0"/>
              <a:t> dad jokes.</a:t>
            </a:r>
          </a:p>
          <a:p>
            <a:endParaRPr lang="en-US" baseline="0"/>
          </a:p>
          <a:p>
            <a:r>
              <a:rPr lang="en-US" baseline="0"/>
              <a:t>We also have a newsletter that I highly recommend you sign up for, which will keep you updated of important changes to rules and regulations.  Links to both and a bunch of other free resources can be found at a very special page: Lni.wa.gov/</a:t>
            </a:r>
            <a:r>
              <a:rPr lang="en-US" baseline="0" err="1"/>
              <a:t>SmallBusiness</a:t>
            </a:r>
            <a:r>
              <a:rPr lang="en-US" baseline="0"/>
              <a:t>.</a:t>
            </a:r>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41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This is what our wonderful small business page on the L&amp;I website looks like. It’s designed to give you quick access to a wide variety of information and resources from all across our vast website, including a link to subscribe to that very helpful Small Business newsletter (yes, I clearly want you to sign up for that newsletter!)</a:t>
            </a:r>
          </a:p>
          <a:p>
            <a:endParaRPr lang="en-US" baseline="0"/>
          </a:p>
          <a:p>
            <a:pPr marL="0" indent="0">
              <a:buFont typeface="Wingdings" panose="05000000000000000000" pitchFamily="2" charset="2"/>
              <a:buNone/>
            </a:pPr>
            <a:r>
              <a:rPr lang="en-US" baseline="0"/>
              <a:t>If while on there, you suddenly feel like the band U2 in the mid-eighties, and still haven’t found what you’re looking for …give us a call or send us an email.  After all, we’re your friendly friends at L&amp;I so let us help you when you need it.</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079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latin typeface="Arial" charset="0"/>
              </a:rPr>
              <a:t>Thank you so much for making</a:t>
            </a:r>
            <a:r>
              <a:rPr lang="en-US">
                <a:latin typeface="Arial" charset="0"/>
              </a:rPr>
              <a:t> the time to attend this particular workshop, because I know you</a:t>
            </a:r>
            <a:r>
              <a:rPr lang="en-US" baseline="0">
                <a:latin typeface="Arial" charset="0"/>
              </a:rPr>
              <a:t> wouldn’t have taken this time if you also didn’t take your role as a business owner, and a potential employer, very seriously. So kudos to you.</a:t>
            </a:r>
          </a:p>
          <a:p>
            <a:endParaRPr lang="en-US" baseline="0">
              <a:latin typeface="Arial" charset="0"/>
            </a:endParaRPr>
          </a:p>
          <a:p>
            <a:r>
              <a:rPr lang="en-US">
                <a:latin typeface="Arial" charset="0"/>
              </a:rPr>
              <a:t>It’s my hope that </a:t>
            </a:r>
            <a:r>
              <a:rPr lang="en-US" baseline="0">
                <a:latin typeface="Arial" charset="0"/>
              </a:rPr>
              <a:t>you leave this workshop with enough information to move forward with more knowledge and confidence, as well as enough resources to help you fill in any gaps.</a:t>
            </a:r>
          </a:p>
          <a:p>
            <a:endParaRPr lang="en-US">
              <a:latin typeface="Arial" charset="0"/>
            </a:endParaRPr>
          </a:p>
          <a:p>
            <a:r>
              <a:rPr lang="en-US">
                <a:latin typeface="Arial" charset="0"/>
              </a:rPr>
              <a:t>With that, you’re done. You’ve enduring the Independent Contractor presentation and found your independence in the end. </a:t>
            </a:r>
            <a:r>
              <a:rPr lang="en-US" baseline="0">
                <a:latin typeface="Arial" charset="0"/>
              </a:rPr>
              <a:t>If you ever have any pressing questions or concerns, please don’t hesitate to contact either of us.</a:t>
            </a:r>
          </a:p>
          <a:p>
            <a:endParaRPr lang="en-US" baseline="0">
              <a:latin typeface="Arial" charset="0"/>
            </a:endParaRPr>
          </a:p>
          <a:p>
            <a:r>
              <a:rPr lang="en-US" baseline="0">
                <a:latin typeface="Arial" charset="0"/>
              </a:rPr>
              <a:t>Now dry those tears of knowledgeable joy, and go succeed at </a:t>
            </a:r>
            <a:r>
              <a:rPr lang="en-US" baseline="0" err="1">
                <a:latin typeface="Arial" charset="0"/>
              </a:rPr>
              <a:t>businessing</a:t>
            </a:r>
            <a:r>
              <a:rPr lang="en-US" baseline="0">
                <a:latin typeface="Arial" charset="0"/>
              </a:rPr>
              <a:t>.  We’ll be waiting for you when you need our help.</a:t>
            </a:r>
          </a:p>
          <a:p>
            <a:endParaRPr lang="en-US" baseline="0">
              <a:latin typeface="Arial" charset="0"/>
            </a:endParaRPr>
          </a:p>
          <a:p>
            <a:r>
              <a:rPr lang="en-US" baseline="0">
                <a:latin typeface="Arial" charset="0"/>
              </a:rPr>
              <a:t>We’ll even be waiting right now if you have any questions.</a:t>
            </a:r>
          </a:p>
          <a:p>
            <a:pPr lvl="1"/>
            <a:endParaRPr lang="en-US" baseline="0">
              <a:latin typeface="Arial" charset="0"/>
            </a:endParaRPr>
          </a:p>
          <a:p>
            <a:endParaRPr lang="en-US">
              <a:latin typeface="Arial" charset="0"/>
            </a:endParaRPr>
          </a:p>
          <a:p>
            <a:endParaRPr lang="en-US">
              <a:latin typeface="Arial"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459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sz="1200"/>
              <a:t>For in-person assistance, we have 12 offices located around the state. You can review the contact button at the top of our website to see when they are open. </a:t>
            </a:r>
          </a:p>
          <a:p>
            <a:pPr eaLnBrk="1" hangingPunct="1"/>
            <a:endParaRPr lang="en-AU" sz="1200"/>
          </a:p>
          <a:p>
            <a:pPr eaLnBrk="1" hangingPunct="1"/>
            <a:r>
              <a:rPr lang="en-AU" sz="1200"/>
              <a:t>For remote assistance, you can reach us by phone or live chat. We have representatives available to assist you between 8am-5pm, Monday through Friday, except Wednesdays we are open 9am to 5pm. You can use Live Chat for general tax information, but if you need confidential information about your business, you will need to call so we can verify your identity.</a:t>
            </a:r>
          </a:p>
          <a:p>
            <a:pPr eaLnBrk="1" hangingPunct="1"/>
            <a:endParaRPr lang="en-AU" sz="1200"/>
          </a:p>
          <a:p>
            <a:pPr eaLnBrk="1" hangingPunct="1"/>
            <a:endParaRPr lang="en-AU" sz="1200"/>
          </a:p>
          <a:p>
            <a:pPr eaLnBrk="1" hangingPunct="1"/>
            <a:endParaRPr lang="en-AU" sz="120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4AFED04-48A6-4810-AECA-4879F59C849F}"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26</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423300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a:t>
            </a:r>
            <a:r>
              <a:rPr lang="en-US" baseline="0"/>
              <a:t> again for joining us for this workshop today. </a:t>
            </a:r>
          </a:p>
          <a:p>
            <a:r>
              <a:rPr lang="en-US" baseline="0"/>
              <a:t>Now we will answer as many questions as we can in the time remaining.</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4AFED04-48A6-4810-AECA-4879F59C849F}"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27</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73545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An employee is</a:t>
            </a:r>
            <a:r>
              <a:rPr lang="en-US" b="0" i="0">
                <a:solidFill>
                  <a:srgbClr val="001D35"/>
                </a:solidFill>
                <a:effectLst/>
                <a:latin typeface="Google Sans"/>
              </a:rPr>
              <a:t> hired by an employer to work regularly for a set salary, under the employer's supervision and control. </a:t>
            </a:r>
            <a:r>
              <a:rPr lang="en-US" baseline="0"/>
              <a:t>Employees who are on a W2 and service of an employer have no registration or tax obligation with the Department of Revenue.</a:t>
            </a:r>
          </a:p>
          <a:p>
            <a:endParaRPr lang="en-US" baseline="0"/>
          </a:p>
          <a:p>
            <a:pPr marL="0" indent="0">
              <a:buNone/>
            </a:pPr>
            <a:r>
              <a:rPr lang="en-US" sz="1200">
                <a:solidFill>
                  <a:srgbClr val="001D35"/>
                </a:solidFill>
                <a:latin typeface="+mj-lt"/>
              </a:rPr>
              <a:t>The employer is responsible for:</a:t>
            </a:r>
          </a:p>
          <a:p>
            <a:pPr algn="l" fontAlgn="ctr">
              <a:buFont typeface="Arial" panose="020B0604020202020204" pitchFamily="34" charset="0"/>
              <a:buChar char="•"/>
            </a:pPr>
            <a:r>
              <a:rPr lang="en-US" sz="1200" b="0" i="0">
                <a:solidFill>
                  <a:srgbClr val="001D35"/>
                </a:solidFill>
                <a:effectLst/>
                <a:latin typeface="+mj-lt"/>
              </a:rPr>
              <a:t>Deciding the time and place of work </a:t>
            </a:r>
          </a:p>
          <a:p>
            <a:pPr algn="l" fontAlgn="ctr">
              <a:buFont typeface="Arial" panose="020B0604020202020204" pitchFamily="34" charset="0"/>
              <a:buChar char="•"/>
            </a:pPr>
            <a:r>
              <a:rPr lang="en-US" sz="1200" b="0" i="0">
                <a:solidFill>
                  <a:srgbClr val="001D35"/>
                </a:solidFill>
                <a:effectLst/>
                <a:latin typeface="+mj-lt"/>
              </a:rPr>
              <a:t>Providing the necessary training for the job </a:t>
            </a:r>
          </a:p>
          <a:p>
            <a:pPr algn="l" fontAlgn="ctr">
              <a:buFont typeface="Arial" panose="020B0604020202020204" pitchFamily="34" charset="0"/>
              <a:buChar char="•"/>
            </a:pPr>
            <a:r>
              <a:rPr lang="en-US" sz="1200" b="0" i="0">
                <a:solidFill>
                  <a:srgbClr val="001D35"/>
                </a:solidFill>
                <a:effectLst/>
                <a:latin typeface="+mj-lt"/>
              </a:rPr>
              <a:t>Paying the employee at least the current state minimum wage </a:t>
            </a:r>
          </a:p>
          <a:p>
            <a:pPr algn="l" fontAlgn="ctr">
              <a:buFont typeface="Arial" panose="020B0604020202020204" pitchFamily="34" charset="0"/>
              <a:buChar char="•"/>
            </a:pPr>
            <a:r>
              <a:rPr lang="en-US" sz="1200" b="0" i="0">
                <a:solidFill>
                  <a:srgbClr val="001D35"/>
                </a:solidFill>
                <a:effectLst/>
                <a:latin typeface="+mj-lt"/>
              </a:rPr>
              <a:t>Paying overtime to most employees who work more than 40 hours per week </a:t>
            </a:r>
          </a:p>
          <a:p>
            <a:pPr algn="l">
              <a:buFont typeface="Arial" panose="020B0604020202020204" pitchFamily="34" charset="0"/>
              <a:buChar char="•"/>
            </a:pPr>
            <a:r>
              <a:rPr lang="en-US" sz="1200" b="0" i="0">
                <a:solidFill>
                  <a:srgbClr val="001D35"/>
                </a:solidFill>
                <a:effectLst/>
                <a:latin typeface="+mj-lt"/>
              </a:rPr>
              <a:t>Filing workers' compensation insurance (L&amp;I) for all employees, unless they meet the requirements to be excluded from coverage. </a:t>
            </a:r>
          </a:p>
          <a:p>
            <a:pPr algn="l">
              <a:buFont typeface="Arial" panose="020B0604020202020204" pitchFamily="34" charset="0"/>
              <a:buNone/>
            </a:pPr>
            <a:endParaRPr lang="en-US" sz="1200" b="0" i="0">
              <a:solidFill>
                <a:srgbClr val="001D35"/>
              </a:solidFill>
              <a:effectLst/>
              <a:latin typeface="+mj-lt"/>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591294E-3AF3-E849-AEDA-8C49D55EE5CB}"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93506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An independent contractor is a self-employed person or entity contracted to perform work for or provide services to another entity (business) as a non-employee (W2). </a:t>
            </a:r>
            <a:r>
              <a:rPr lang="en-US" b="0" i="0">
                <a:solidFill>
                  <a:srgbClr val="1B1B1B"/>
                </a:solidFill>
                <a:effectLst/>
                <a:latin typeface="Source Sans Pro" panose="020B0503030403020204" pitchFamily="34" charset="0"/>
              </a:rPr>
              <a:t>You are not an independent contractor if you perform services that can be controlled by an employer. An independent contract or 1099 must register with the Department of Revenue for a state license and if you are doing certain services, you maybe required to get a professional license as well or permit, for example a salon-shop license. An independent contractor would have license renewals and tax filing requirements. </a:t>
            </a:r>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591294E-3AF3-E849-AEDA-8C49D55EE5CB}"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86350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61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0" baseline="0"/>
              <a:t>Some of you may be familiar with worker’s compensation, and others of you may not, so let’s start with a little review of the basics. WA state laws require employers to have workers’ compensation insurance for all their covered workers, and I’ll explore what a covered worker is in just a moment. </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aseline="0"/>
              <a:t>So, what is workers’ comp? Simply put, it’s insurance. What does it do? Workers’ comp provides medical treatment and wage replacement to covered workers for injuries that occur in the workplace. Employers pay insurance premiums to Labor &amp; Industries each quarter instead of paying direct claim costs. It’s important to note that WA workers’ comp is no-fault insurance, meaning it provides liability protection from litigation for employers.  </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aseline="0"/>
              <a:t>Some of you may be wondering: can I get this insurance through my private carrier? No, you can’t. What’s unique about Washington is that we are only one of four monopolistic states in the country, meaning we have </a:t>
            </a:r>
            <a:r>
              <a:rPr lang="en-US" sz="900" b="0" i="0" kern="1200">
                <a:solidFill>
                  <a:schemeClr val="tx1"/>
                </a:solidFill>
                <a:effectLst/>
                <a:latin typeface="Arial" pitchFamily="34" charset="0"/>
                <a:ea typeface="+mn-ea"/>
                <a:cs typeface="+mn-cs"/>
              </a:rPr>
              <a:t>a government-owned and operated state fund set up to provide insurance coverage, and Washington</a:t>
            </a:r>
            <a:r>
              <a:rPr lang="en-US" sz="900" b="0" i="0" kern="1200" baseline="0">
                <a:solidFill>
                  <a:schemeClr val="tx1"/>
                </a:solidFill>
                <a:effectLst/>
                <a:latin typeface="Arial" pitchFamily="34" charset="0"/>
                <a:ea typeface="+mn-ea"/>
                <a:cs typeface="+mn-cs"/>
              </a:rPr>
              <a:t> employers</a:t>
            </a:r>
            <a:r>
              <a:rPr lang="en-US" sz="900" b="0" i="0" kern="1200">
                <a:solidFill>
                  <a:schemeClr val="tx1"/>
                </a:solidFill>
                <a:effectLst/>
                <a:latin typeface="Arial" pitchFamily="34" charset="0"/>
                <a:ea typeface="+mn-ea"/>
                <a:cs typeface="+mn-cs"/>
              </a:rPr>
              <a:t> have to purchase coverage from this state fund.</a:t>
            </a:r>
            <a:r>
              <a:rPr lang="en-US" sz="900" b="0" i="0" kern="1200" baseline="0">
                <a:solidFill>
                  <a:schemeClr val="tx1"/>
                </a:solidFill>
                <a:effectLst/>
                <a:latin typeface="Arial" pitchFamily="34" charset="0"/>
                <a:ea typeface="+mn-ea"/>
                <a:cs typeface="+mn-cs"/>
              </a:rPr>
              <a:t> There are</a:t>
            </a:r>
            <a:r>
              <a:rPr lang="en-US" sz="900" b="0" i="0" kern="1200">
                <a:solidFill>
                  <a:schemeClr val="tx1"/>
                </a:solidFill>
                <a:effectLst/>
                <a:latin typeface="Arial" pitchFamily="34" charset="0"/>
                <a:ea typeface="+mn-ea"/>
                <a:cs typeface="+mn-cs"/>
              </a:rPr>
              <a:t> no private parties able to compete for the business. </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sz="900" b="0" i="0" kern="1200" baseline="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20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Let’s start with a fundamental question relating to workers’ compensation: who do you need to cover? Kind of important to know, right?</a:t>
            </a:r>
          </a:p>
          <a:p>
            <a:endParaRPr lang="en-US" baseline="0"/>
          </a:p>
          <a:p>
            <a:r>
              <a:rPr lang="en-US" baseline="0"/>
              <a:t>Specifically, we need to know who qualifies as a covered worker? Or better yet, what do we even mean by covered worker? A covered worker is someone that WA State law requires you to have workers’ compensation coverage for, and those laws assume </a:t>
            </a:r>
            <a:r>
              <a:rPr lang="en-US" b="1" baseline="0"/>
              <a:t>everyone </a:t>
            </a:r>
            <a:r>
              <a:rPr lang="en-US" b="0" baseline="0"/>
              <a:t>working for your business is a</a:t>
            </a:r>
            <a:r>
              <a:rPr lang="en-US" baseline="0"/>
              <a:t> covered worker unless they meet a strict 6-part independent contractor test (more on that mess in a bit). </a:t>
            </a:r>
          </a:p>
          <a:p>
            <a:endParaRPr lang="en-US" baseline="0"/>
          </a:p>
          <a:p>
            <a:r>
              <a:rPr lang="en-US" baseline="0"/>
              <a:t>So who are your covered workers?  They’re your regular employees and part-time workers as well as any of your casual, temporary, or seasonal labor. Essentially, anyone who is not listed as an owner on your business license is going to be considered a covered worker that you need to carry workers’ comp coverage for. And I mean anyone.</a:t>
            </a:r>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So do you know who else that means has to be covered? Your family members and minors, including your spouses, siblings, kids, and relatives or close friends that are just helping out. This is an extremely common area for errors among businesses – they assume any family or friends doing work for the business are exempt when they are not. Despite what others may have told you or what you might have seen on social media, your family members and friends </a:t>
            </a:r>
            <a:r>
              <a:rPr lang="en-US" b="1" baseline="0"/>
              <a:t>are not exempt</a:t>
            </a:r>
            <a:r>
              <a:rPr lang="en-US" baseline="0"/>
              <a:t> from workers’ compensation coverage in Washington. </a:t>
            </a:r>
          </a:p>
          <a:p>
            <a:endParaRPr lang="en-US" baseline="0"/>
          </a:p>
          <a:p>
            <a:r>
              <a:rPr lang="en-US" baseline="0"/>
              <a:t>So in nearly all cases, owners are going to be excluded from that mandatory workers’ compensation coverage, while their family members have to be covered.  The only exceptions are family farms or if you set up your business as a sole proprietorship – only then is your spouse considered exempt due to community property laws. </a:t>
            </a:r>
          </a:p>
          <a:p>
            <a:endParaRPr lang="en-US" baseline="0"/>
          </a:p>
          <a:p>
            <a:r>
              <a:rPr lang="en-US" baseline="0"/>
              <a:t>But for LLCs and Corporations, spouses are covered workers unless they are also listed on the business license as owners, meaning you can’t have them working for you without workers’ comp coverage. So if you’re going to start a business as a married couple in an LLC or Corporation, it probably makes sense for both of you to be listed as owners on the business license.</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80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baseline="0"/>
              <a:t>As I mentioned, owners are usually exempt from workers’ comp, but sometimes they want to get optional coverage for themselves, and L&amp;I offers the ability for owners to purchase elective coverage. Now, why would you as an owner wish to do that if you don’t have to? </a:t>
            </a:r>
          </a:p>
          <a:p>
            <a:endParaRPr lang="en-US" baseline="0"/>
          </a:p>
          <a:p>
            <a:r>
              <a:rPr lang="en-US" baseline="0"/>
              <a:t>Well, maybe your private or public health insurance plan doesn’t fully cover work related injuries when you’re working in your own business, or they likely don’t offer any kind of wage replacement if you were to be injured on the job and unable to work for several days, so it is always a good idea to check if elective coverage makes sense for you as an owner. One thing to note with elective coverage, it always goes into effect the day after L&amp;I receives a completed application. It can never be backdated, or people would only buy it after they had already been injured.</a:t>
            </a:r>
          </a:p>
          <a:p>
            <a:endParaRPr lang="en-US" b="0" baseline="0"/>
          </a:p>
          <a:p>
            <a:r>
              <a:rPr lang="en-US" b="0" baseline="0"/>
              <a:t>I’ve been talking to a lot of businesses lately that seem to think their for-profit business can have volunteers. That is not the case. Only certain organizations can have volunteers and those that are allowed to can also buy optional workers’ comp coverage if they wish. It is the cheapest risk class rate we offer, because it only covers medical treatment, but it does have to be purchased on an all or none basis. So you can’t just cover some of your volunteers.</a:t>
            </a:r>
          </a:p>
          <a:p>
            <a:endParaRPr lang="en-US" b="0" baseline="0"/>
          </a:p>
          <a:p>
            <a:r>
              <a:rPr lang="en-US" b="0" baseline="0"/>
              <a:t>Before we dive into independent contractors, I do just want to say a little more about volunteers, as lots of businesses have been getting into trouble thinking they can have volunteers lately.</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83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So I volunteer that we dedicate at least one more slide on volunteers.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First of all, it helps to be on the same page of what a volunteer is. And that’s someone who freely gives their time and talents without expectation of pay. For some reason, lately a lot of for-profit businesses think that they can have volunteers. They cannot. Only educational, charitable, religious, government, and nonprofit organizations can have volunteers.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So when might one of your volunteers at a nonprofit be considered a “covered worker” that you need workers’ comp for?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What it boils down it is if your volunteers are receiving something of monetary value in exchange for their work. If that’s the case, they will likely qualify as a covered worker.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If you’re one of the approved organizations that can have volunteers and have done so for a while, you may be aware you can provide things like maintenance and reimbursement expenses for things like meals or lodging while performing assigned or authorized volunteer duties, or things like stipends or gifts of appreciation.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What you want to be very careful of is evaluating whether those maintenance expenses, stipends, and gifts of appreciation could be considered compensation for labor provided. If it looks and feels like they’re being paid for services beyond reimbursement of expenses or reasonable benefits, then they’re going to be considered employees that you have to cover with workers’ comp.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But once again, for-profit businesses CANNOT have volunteers. I realize I’ve said it three times now. I’m hoping it’s like a Beetlejuice situation where now that fact appears and invades your brain every time you hear the word volunteer.</a:t>
            </a:r>
          </a:p>
          <a:p>
            <a:endParaRPr lang="en-US" baseline="0"/>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A5865-2C41-4376-B4A6-3537B78F3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09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1.svg"/><Relationship Id="rId7" Type="http://schemas.openxmlformats.org/officeDocument/2006/relationships/image" Target="../media/image33.sv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32.png"/><Relationship Id="rId5" Type="http://schemas.openxmlformats.org/officeDocument/2006/relationships/image" Target="../media/image27.svg"/><Relationship Id="rId10" Type="http://schemas.openxmlformats.org/officeDocument/2006/relationships/image" Target="../media/image1.png"/><Relationship Id="rId4" Type="http://schemas.openxmlformats.org/officeDocument/2006/relationships/image" Target="../media/image26.png"/><Relationship Id="rId9" Type="http://schemas.openxmlformats.org/officeDocument/2006/relationships/image" Target="../media/image29.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A28B9-F151-943A-AC9D-385A75BA1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536301-A99E-CCAD-36AD-A5ECC0375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24AB8F-0297-B6C4-A02F-80BF180613B1}"/>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5" name="Footer Placeholder 4">
            <a:extLst>
              <a:ext uri="{FF2B5EF4-FFF2-40B4-BE49-F238E27FC236}">
                <a16:creationId xmlns:a16="http://schemas.microsoft.com/office/drawing/2014/main" id="{5BB831CB-427A-DFF7-83EE-AA62BEFFE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9111E-90A1-FC9C-9426-5BD9E09435C3}"/>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21625641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BE74C-D582-5242-3C5F-F596F36C09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A71288-4102-36EC-1B7C-18CF8DA139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35FE6-0615-1D00-97C7-AE4EF436EF6C}"/>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5" name="Footer Placeholder 4">
            <a:extLst>
              <a:ext uri="{FF2B5EF4-FFF2-40B4-BE49-F238E27FC236}">
                <a16:creationId xmlns:a16="http://schemas.microsoft.com/office/drawing/2014/main" id="{1514B181-9AB2-D9F1-B017-4100EC4BB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6FFA1-191A-AED9-C9E5-B47CFD44F3C1}"/>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3610442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73BDF-21BB-A3ED-7145-ED89699DCC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D1E4AA-6546-5153-5DA2-8647155121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C5ACE-7BF1-3366-74BD-2D04A84630AB}"/>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5" name="Footer Placeholder 4">
            <a:extLst>
              <a:ext uri="{FF2B5EF4-FFF2-40B4-BE49-F238E27FC236}">
                <a16:creationId xmlns:a16="http://schemas.microsoft.com/office/drawing/2014/main" id="{CEFE5538-FE9D-3B62-10F7-DA800D36A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AD907-B5B7-1497-F099-0AF16CD82577}"/>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8737343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 Title Slide Opt 1">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EDCA65A-46E4-AE90-97C5-E0C111E8BD26}"/>
              </a:ext>
              <a:ext uri="{C183D7F6-B498-43B3-948B-1728B52AA6E4}">
                <adec:decorative xmlns:adec="http://schemas.microsoft.com/office/drawing/2017/decorative" val="1"/>
              </a:ext>
            </a:extLst>
          </p:cNvPr>
          <p:cNvGrpSpPr/>
          <p:nvPr userDrawn="1"/>
        </p:nvGrpSpPr>
        <p:grpSpPr>
          <a:xfrm>
            <a:off x="8144688" y="925"/>
            <a:ext cx="102892" cy="6856151"/>
            <a:chOff x="6062803" y="0"/>
            <a:chExt cx="102892" cy="6856151"/>
          </a:xfrm>
        </p:grpSpPr>
        <p:sp>
          <p:nvSpPr>
            <p:cNvPr id="5" name="Rectangle 4">
              <a:extLst>
                <a:ext uri="{FF2B5EF4-FFF2-40B4-BE49-F238E27FC236}">
                  <a16:creationId xmlns:a16="http://schemas.microsoft.com/office/drawing/2014/main" id="{1FCE9070-3968-A193-064C-B28F34508C99}"/>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95FC62DD-DB67-AF37-E345-320764EAFE75}"/>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FED5B06C-B414-A33A-B992-BD96A2AF8E2D}"/>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7A7027D-1070-ADA4-D3A8-FF70C0C20614}"/>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6B56636-27C4-20ED-D2B3-30524CE613B5}"/>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AD6B26BF-DEE2-3823-CC8B-95E23C7409AD}"/>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98196972-191B-F2A4-5073-BB03D6DF20E8}"/>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Rectangle 6">
            <a:extLst>
              <a:ext uri="{FF2B5EF4-FFF2-40B4-BE49-F238E27FC236}">
                <a16:creationId xmlns:a16="http://schemas.microsoft.com/office/drawing/2014/main" id="{8FED0B50-F739-4E91-A28B-19206868406B}"/>
              </a:ext>
              <a:ext uri="{C183D7F6-B498-43B3-948B-1728B52AA6E4}">
                <adec:decorative xmlns:adec="http://schemas.microsoft.com/office/drawing/2017/decorative" val="1"/>
              </a:ext>
            </a:extLst>
          </p:cNvPr>
          <p:cNvSpPr/>
          <p:nvPr userDrawn="1"/>
        </p:nvSpPr>
        <p:spPr>
          <a:xfrm flipV="1">
            <a:off x="0" y="-2"/>
            <a:ext cx="8042352" cy="6857997"/>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Washington State Department of Revenu logo">
            <a:extLst>
              <a:ext uri="{FF2B5EF4-FFF2-40B4-BE49-F238E27FC236}">
                <a16:creationId xmlns:a16="http://schemas.microsoft.com/office/drawing/2014/main" id="{A7A4771C-1FDD-4B40-91BE-5857C6BD6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0" y="430231"/>
            <a:ext cx="2387770" cy="997747"/>
          </a:xfrm>
          <a:prstGeom prst="rect">
            <a:avLst/>
          </a:prstGeom>
          <a:effectLst/>
        </p:spPr>
      </p:pic>
      <p:sp>
        <p:nvSpPr>
          <p:cNvPr id="2" name="Title 1">
            <a:extLst>
              <a:ext uri="{FF2B5EF4-FFF2-40B4-BE49-F238E27FC236}">
                <a16:creationId xmlns:a16="http://schemas.microsoft.com/office/drawing/2014/main" id="{A0AB3D3C-4546-4CAD-85B3-162768C3D55C}"/>
              </a:ext>
            </a:extLst>
          </p:cNvPr>
          <p:cNvSpPr>
            <a:spLocks noGrp="1"/>
          </p:cNvSpPr>
          <p:nvPr>
            <p:ph type="ctrTitle" hasCustomPrompt="1"/>
          </p:nvPr>
        </p:nvSpPr>
        <p:spPr>
          <a:xfrm>
            <a:off x="473973" y="1875222"/>
            <a:ext cx="6997637" cy="2387600"/>
          </a:xfrm>
        </p:spPr>
        <p:txBody>
          <a:bodyPr anchor="t" anchorCtr="0"/>
          <a:lstStyle>
            <a:lvl1pPr algn="l">
              <a:defRPr sz="6000" b="0">
                <a:solidFill>
                  <a:schemeClr val="bg1"/>
                </a:solidFill>
                <a:latin typeface="+mj-lt"/>
                <a:cs typeface="Arial" panose="020B0604020202020204" pitchFamily="34" charset="0"/>
              </a:defRPr>
            </a:lvl1pPr>
          </a:lstStyle>
          <a:p>
            <a:r>
              <a:rPr lang="en-US"/>
              <a:t>Presentation Title</a:t>
            </a:r>
          </a:p>
        </p:txBody>
      </p:sp>
      <p:sp>
        <p:nvSpPr>
          <p:cNvPr id="3" name="Subtitle 2">
            <a:extLst>
              <a:ext uri="{FF2B5EF4-FFF2-40B4-BE49-F238E27FC236}">
                <a16:creationId xmlns:a16="http://schemas.microsoft.com/office/drawing/2014/main" id="{FE3D9B14-3203-4C40-8364-C589058C4EE5}"/>
              </a:ext>
            </a:extLst>
          </p:cNvPr>
          <p:cNvSpPr>
            <a:spLocks noGrp="1"/>
          </p:cNvSpPr>
          <p:nvPr>
            <p:ph type="subTitle" idx="1"/>
          </p:nvPr>
        </p:nvSpPr>
        <p:spPr>
          <a:xfrm>
            <a:off x="473974" y="4459324"/>
            <a:ext cx="6997636" cy="1469571"/>
          </a:xfrm>
        </p:spPr>
        <p:txBody>
          <a:bodyPr>
            <a:normAutofit/>
          </a:bodyPr>
          <a:lstStyle>
            <a:lvl1pPr marL="0" indent="0" algn="l">
              <a:buNone/>
              <a:defRPr sz="2000" b="1">
                <a:solidFill>
                  <a:srgbClr val="C9DFF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a:extLst>
              <a:ext uri="{FF2B5EF4-FFF2-40B4-BE49-F238E27FC236}">
                <a16:creationId xmlns:a16="http://schemas.microsoft.com/office/drawing/2014/main" id="{CE2B3864-7F4E-4EF7-AE04-B73533DDAB72}"/>
              </a:ext>
            </a:extLst>
          </p:cNvPr>
          <p:cNvSpPr>
            <a:spLocks noGrp="1"/>
          </p:cNvSpPr>
          <p:nvPr>
            <p:ph type="body" sz="quarter" idx="12"/>
          </p:nvPr>
        </p:nvSpPr>
        <p:spPr>
          <a:xfrm>
            <a:off x="473973" y="6028320"/>
            <a:ext cx="6997635" cy="489438"/>
          </a:xfrm>
        </p:spPr>
        <p:txBody>
          <a:bodyPr/>
          <a:lstStyle>
            <a:lvl1pPr marL="0" indent="0">
              <a:buNone/>
              <a:defRPr sz="1200">
                <a:solidFill>
                  <a:schemeClr val="bg1"/>
                </a:solidFill>
              </a:defRPr>
            </a:lvl1pPr>
          </a:lstStyle>
          <a:p>
            <a:pPr lvl="0"/>
            <a:endParaRPr lang="en-US"/>
          </a:p>
        </p:txBody>
      </p:sp>
      <p:sp>
        <p:nvSpPr>
          <p:cNvPr id="40" name="Picture Placeholder 39">
            <a:extLst>
              <a:ext uri="{FF2B5EF4-FFF2-40B4-BE49-F238E27FC236}">
                <a16:creationId xmlns:a16="http://schemas.microsoft.com/office/drawing/2014/main" id="{792306F7-0F06-3861-1221-9A4A89293026}"/>
              </a:ext>
            </a:extLst>
          </p:cNvPr>
          <p:cNvSpPr>
            <a:spLocks noGrp="1"/>
          </p:cNvSpPr>
          <p:nvPr>
            <p:ph type="pic" sz="quarter" idx="13"/>
          </p:nvPr>
        </p:nvSpPr>
        <p:spPr>
          <a:xfrm>
            <a:off x="8349916" y="0"/>
            <a:ext cx="3842084" cy="6858000"/>
          </a:xfrm>
        </p:spPr>
        <p:txBody>
          <a:bodyPr/>
          <a:lstStyle/>
          <a:p>
            <a:endParaRPr lang="en-US"/>
          </a:p>
        </p:txBody>
      </p:sp>
    </p:spTree>
    <p:extLst>
      <p:ext uri="{BB962C8B-B14F-4D97-AF65-F5344CB8AC3E}">
        <p14:creationId xmlns:p14="http://schemas.microsoft.com/office/powerpoint/2010/main" val="3021367769"/>
      </p:ext>
    </p:extLst>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Whit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D1C595F-C10C-D5EF-1AE3-712023E0CFE1}"/>
              </a:ext>
              <a:ext uri="{C183D7F6-B498-43B3-948B-1728B52AA6E4}">
                <adec:decorative xmlns:adec="http://schemas.microsoft.com/office/drawing/2017/decorative" val="1"/>
              </a:ext>
            </a:extLst>
          </p:cNvPr>
          <p:cNvGrpSpPr/>
          <p:nvPr userDrawn="1"/>
        </p:nvGrpSpPr>
        <p:grpSpPr>
          <a:xfrm>
            <a:off x="0" y="1643075"/>
            <a:ext cx="12192000" cy="102891"/>
            <a:chOff x="0" y="1643075"/>
            <a:chExt cx="12192000" cy="102891"/>
          </a:xfrm>
        </p:grpSpPr>
        <p:sp>
          <p:nvSpPr>
            <p:cNvPr id="10" name="Rectangle 9">
              <a:extLst>
                <a:ext uri="{FF2B5EF4-FFF2-40B4-BE49-F238E27FC236}">
                  <a16:creationId xmlns:a16="http://schemas.microsoft.com/office/drawing/2014/main" id="{7D10EEA0-72CC-E9D5-0659-5068241F2747}"/>
                </a:ext>
                <a:ext uri="{C183D7F6-B498-43B3-948B-1728B52AA6E4}">
                  <adec:decorative xmlns:adec="http://schemas.microsoft.com/office/drawing/2017/decorative" val="1"/>
                </a:ext>
              </a:extLst>
            </p:cNvPr>
            <p:cNvSpPr/>
            <p:nvPr userDrawn="1"/>
          </p:nvSpPr>
          <p:spPr>
            <a:xfrm rot="10800000">
              <a:off x="0" y="1643076"/>
              <a:ext cx="523787" cy="102890"/>
            </a:xfrm>
            <a:prstGeom prst="rect">
              <a:avLst/>
            </a:prstGeom>
            <a:solidFill>
              <a:schemeClr val="accent1"/>
            </a:solidFill>
            <a:ln>
              <a:solidFill>
                <a:srgbClr val="2C8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08B07A0-4AEE-E5DA-AA26-9C13D9560435}"/>
                </a:ext>
                <a:ext uri="{C183D7F6-B498-43B3-948B-1728B52AA6E4}">
                  <adec:decorative xmlns:adec="http://schemas.microsoft.com/office/drawing/2017/decorative" val="1"/>
                </a:ext>
              </a:extLst>
            </p:cNvPr>
            <p:cNvSpPr/>
            <p:nvPr userDrawn="1"/>
          </p:nvSpPr>
          <p:spPr>
            <a:xfrm rot="10800000">
              <a:off x="615405" y="1643076"/>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BDAC41D-DB13-5A6D-8646-F5BEB465BA2E}"/>
                </a:ext>
                <a:ext uri="{C183D7F6-B498-43B3-948B-1728B52AA6E4}">
                  <adec:decorative xmlns:adec="http://schemas.microsoft.com/office/drawing/2017/decorative" val="1"/>
                </a:ext>
              </a:extLst>
            </p:cNvPr>
            <p:cNvSpPr/>
            <p:nvPr userDrawn="1"/>
          </p:nvSpPr>
          <p:spPr>
            <a:xfrm rot="10800000">
              <a:off x="2043169" y="1643075"/>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179A0F7-91EC-01E5-0434-70D917B3CA79}"/>
                </a:ext>
                <a:ext uri="{C183D7F6-B498-43B3-948B-1728B52AA6E4}">
                  <adec:decorative xmlns:adec="http://schemas.microsoft.com/office/drawing/2017/decorative" val="1"/>
                </a:ext>
              </a:extLst>
            </p:cNvPr>
            <p:cNvSpPr/>
            <p:nvPr userDrawn="1"/>
          </p:nvSpPr>
          <p:spPr>
            <a:xfrm rot="10800000">
              <a:off x="3409783" y="1643076"/>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5A47A61E-061E-7D2D-AA05-A40375290164}"/>
                </a:ext>
                <a:ext uri="{C183D7F6-B498-43B3-948B-1728B52AA6E4}">
                  <adec:decorative xmlns:adec="http://schemas.microsoft.com/office/drawing/2017/decorative" val="1"/>
                </a:ext>
              </a:extLst>
            </p:cNvPr>
            <p:cNvSpPr/>
            <p:nvPr userDrawn="1"/>
          </p:nvSpPr>
          <p:spPr>
            <a:xfrm rot="10800000">
              <a:off x="4186566" y="1643076"/>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91560C18-21DB-3E0B-FFA5-4BCE9C940C0D}"/>
                </a:ext>
                <a:ext uri="{C183D7F6-B498-43B3-948B-1728B52AA6E4}">
                  <adec:decorative xmlns:adec="http://schemas.microsoft.com/office/drawing/2017/decorative" val="1"/>
                </a:ext>
              </a:extLst>
            </p:cNvPr>
            <p:cNvSpPr/>
            <p:nvPr userDrawn="1"/>
          </p:nvSpPr>
          <p:spPr>
            <a:xfrm rot="10800000">
              <a:off x="5787905" y="1643077"/>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605AEB8C-F7E9-B076-9BC2-77F3F62C2A88}"/>
                </a:ext>
                <a:ext uri="{C183D7F6-B498-43B3-948B-1728B52AA6E4}">
                  <adec:decorative xmlns:adec="http://schemas.microsoft.com/office/drawing/2017/decorative" val="1"/>
                </a:ext>
              </a:extLst>
            </p:cNvPr>
            <p:cNvSpPr/>
            <p:nvPr userDrawn="1"/>
          </p:nvSpPr>
          <p:spPr>
            <a:xfrm rot="10800000">
              <a:off x="6848346" y="1643076"/>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DF3DDC47-3043-96A7-F921-A542DFD7913F}"/>
                </a:ext>
                <a:ext uri="{C183D7F6-B498-43B3-948B-1728B52AA6E4}">
                  <adec:decorative xmlns:adec="http://schemas.microsoft.com/office/drawing/2017/decorative" val="1"/>
                </a:ext>
              </a:extLst>
            </p:cNvPr>
            <p:cNvSpPr/>
            <p:nvPr userDrawn="1"/>
          </p:nvSpPr>
          <p:spPr>
            <a:xfrm rot="10800000">
              <a:off x="7574580" y="1643076"/>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10B6C2D9-8AF7-F073-717F-E021EB8E84F6}"/>
                </a:ext>
                <a:ext uri="{C183D7F6-B498-43B3-948B-1728B52AA6E4}">
                  <adec:decorative xmlns:adec="http://schemas.microsoft.com/office/drawing/2017/decorative" val="1"/>
                </a:ext>
              </a:extLst>
            </p:cNvPr>
            <p:cNvSpPr/>
            <p:nvPr userDrawn="1"/>
          </p:nvSpPr>
          <p:spPr>
            <a:xfrm rot="10800000">
              <a:off x="9002344" y="1643075"/>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628D7567-D247-E416-1262-DDE725A22013}"/>
                </a:ext>
                <a:ext uri="{C183D7F6-B498-43B3-948B-1728B52AA6E4}">
                  <adec:decorative xmlns:adec="http://schemas.microsoft.com/office/drawing/2017/decorative" val="1"/>
                </a:ext>
              </a:extLst>
            </p:cNvPr>
            <p:cNvSpPr/>
            <p:nvPr userDrawn="1"/>
          </p:nvSpPr>
          <p:spPr>
            <a:xfrm rot="10800000">
              <a:off x="10368958" y="1643076"/>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B4C95C59-FB89-5C09-1AC8-15B06469FCD0}"/>
                </a:ext>
                <a:ext uri="{C183D7F6-B498-43B3-948B-1728B52AA6E4}">
                  <adec:decorative xmlns:adec="http://schemas.microsoft.com/office/drawing/2017/decorative" val="1"/>
                </a:ext>
              </a:extLst>
            </p:cNvPr>
            <p:cNvSpPr/>
            <p:nvPr userDrawn="1"/>
          </p:nvSpPr>
          <p:spPr>
            <a:xfrm rot="10800000">
              <a:off x="11145739" y="1643076"/>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Rectangle 6">
            <a:extLst>
              <a:ext uri="{FF2B5EF4-FFF2-40B4-BE49-F238E27FC236}">
                <a16:creationId xmlns:a16="http://schemas.microsoft.com/office/drawing/2014/main" id="{48574F17-9330-4BBD-936D-CF49EFB42B9E}"/>
              </a:ext>
              <a:ext uri="{C183D7F6-B498-43B3-948B-1728B52AA6E4}">
                <adec:decorative xmlns:adec="http://schemas.microsoft.com/office/drawing/2017/decorative" val="1"/>
              </a:ext>
            </a:extLst>
          </p:cNvPr>
          <p:cNvSpPr/>
          <p:nvPr userDrawn="1"/>
        </p:nvSpPr>
        <p:spPr>
          <a:xfrm flipV="1">
            <a:off x="0" y="-1"/>
            <a:ext cx="12192000" cy="1547235"/>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001EA4FA-276C-9ECD-22D6-12A9E415B0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6088" y="175061"/>
            <a:ext cx="668256" cy="636808"/>
          </a:xfrm>
          <a:prstGeom prst="rect">
            <a:avLst/>
          </a:prstGeom>
        </p:spPr>
      </p:pic>
      <p:sp>
        <p:nvSpPr>
          <p:cNvPr id="2" name="Title 1">
            <a:extLst>
              <a:ext uri="{FF2B5EF4-FFF2-40B4-BE49-F238E27FC236}">
                <a16:creationId xmlns:a16="http://schemas.microsoft.com/office/drawing/2014/main" id="{54AAF698-22CA-4E78-8B77-190AE095D46F}"/>
              </a:ext>
            </a:extLst>
          </p:cNvPr>
          <p:cNvSpPr>
            <a:spLocks noGrp="1"/>
          </p:cNvSpPr>
          <p:nvPr userDrawn="1">
            <p:ph type="title" hasCustomPrompt="1"/>
          </p:nvPr>
        </p:nvSpPr>
        <p:spPr>
          <a:xfrm>
            <a:off x="839788" y="365125"/>
            <a:ext cx="10515600" cy="1325563"/>
          </a:xfrm>
        </p:spPr>
        <p:txBody>
          <a:bodyPr>
            <a:normAutofit/>
          </a:bodyPr>
          <a:lstStyle>
            <a:lvl1pPr algn="ctr">
              <a:defRPr sz="4400" b="0">
                <a:solidFill>
                  <a:schemeClr val="bg1"/>
                </a:solidFill>
                <a:latin typeface="+mj-lt"/>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4B3317B-627E-4F26-BE00-FE73C384AF9A}"/>
              </a:ext>
            </a:extLst>
          </p:cNvPr>
          <p:cNvSpPr>
            <a:spLocks noGrp="1"/>
          </p:cNvSpPr>
          <p:nvPr userDrawn="1">
            <p:ph type="body" idx="1" hasCustomPrompt="1"/>
          </p:nvPr>
        </p:nvSpPr>
        <p:spPr>
          <a:xfrm>
            <a:off x="836611" y="1964603"/>
            <a:ext cx="10515597" cy="384820"/>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00269-7397-4F1F-9EAA-4CC1AF64F894}"/>
              </a:ext>
            </a:extLst>
          </p:cNvPr>
          <p:cNvSpPr>
            <a:spLocks noGrp="1"/>
          </p:cNvSpPr>
          <p:nvPr userDrawn="1">
            <p:ph sz="half" idx="2"/>
          </p:nvPr>
        </p:nvSpPr>
        <p:spPr>
          <a:xfrm>
            <a:off x="836610" y="2493800"/>
            <a:ext cx="10515599" cy="3695863"/>
          </a:xfrm>
        </p:spPr>
        <p:txBody>
          <a:bodyPr/>
          <a:lstStyle>
            <a:lvl1pPr>
              <a:buClr>
                <a:srgbClr val="FBB92F"/>
              </a:buClr>
              <a:defRPr sz="2000">
                <a:solidFill>
                  <a:schemeClr val="tx1"/>
                </a:solidFill>
              </a:defRPr>
            </a:lvl1pPr>
            <a:lvl2pPr>
              <a:buClr>
                <a:srgbClr val="FBB92F"/>
              </a:buClr>
              <a:defRPr sz="1800">
                <a:solidFill>
                  <a:schemeClr val="tx1"/>
                </a:solidFill>
              </a:defRPr>
            </a:lvl2pPr>
            <a:lvl3pPr>
              <a:buClr>
                <a:srgbClr val="FBB92F"/>
              </a:buClr>
              <a:defRPr sz="1600">
                <a:solidFill>
                  <a:schemeClr val="tx1"/>
                </a:solidFill>
              </a:defRPr>
            </a:lvl3pPr>
            <a:lvl4pPr>
              <a:buClr>
                <a:srgbClr val="FBB92F"/>
              </a:buClr>
              <a:defRPr sz="1400">
                <a:solidFill>
                  <a:schemeClr val="tx1"/>
                </a:solidFill>
              </a:defRPr>
            </a:lvl4pPr>
            <a:lvl5pPr>
              <a:buClr>
                <a:srgbClr val="FBB92F"/>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4E0BF03-CDF7-F91E-BE60-5AF7432A4E6E}"/>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srgbClr val="2D3338"/>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6" name="Rectangle 5">
            <a:extLst>
              <a:ext uri="{FF2B5EF4-FFF2-40B4-BE49-F238E27FC236}">
                <a16:creationId xmlns:a16="http://schemas.microsoft.com/office/drawing/2014/main" id="{51A67309-BE99-1D94-9CEE-257F6412F667}"/>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spTree>
    <p:extLst>
      <p:ext uri="{BB962C8B-B14F-4D97-AF65-F5344CB8AC3E}">
        <p14:creationId xmlns:p14="http://schemas.microsoft.com/office/powerpoint/2010/main" val="36804709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Title Slide Opt 1">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EDCA65A-46E4-AE90-97C5-E0C111E8BD26}"/>
              </a:ext>
              <a:ext uri="{C183D7F6-B498-43B3-948B-1728B52AA6E4}">
                <adec:decorative xmlns:adec="http://schemas.microsoft.com/office/drawing/2017/decorative" val="1"/>
              </a:ext>
            </a:extLst>
          </p:cNvPr>
          <p:cNvGrpSpPr/>
          <p:nvPr userDrawn="1"/>
        </p:nvGrpSpPr>
        <p:grpSpPr>
          <a:xfrm>
            <a:off x="8144688" y="925"/>
            <a:ext cx="102892" cy="6856151"/>
            <a:chOff x="6062803" y="0"/>
            <a:chExt cx="102892" cy="6856151"/>
          </a:xfrm>
        </p:grpSpPr>
        <p:sp>
          <p:nvSpPr>
            <p:cNvPr id="5" name="Rectangle 4">
              <a:extLst>
                <a:ext uri="{FF2B5EF4-FFF2-40B4-BE49-F238E27FC236}">
                  <a16:creationId xmlns:a16="http://schemas.microsoft.com/office/drawing/2014/main" id="{1FCE9070-3968-A193-064C-B28F34508C99}"/>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95FC62DD-DB67-AF37-E345-320764EAFE75}"/>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FED5B06C-B414-A33A-B992-BD96A2AF8E2D}"/>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7A7027D-1070-ADA4-D3A8-FF70C0C20614}"/>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6B56636-27C4-20ED-D2B3-30524CE613B5}"/>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AD6B26BF-DEE2-3823-CC8B-95E23C7409AD}"/>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98196972-191B-F2A4-5073-BB03D6DF20E8}"/>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Rectangle 6">
            <a:extLst>
              <a:ext uri="{FF2B5EF4-FFF2-40B4-BE49-F238E27FC236}">
                <a16:creationId xmlns:a16="http://schemas.microsoft.com/office/drawing/2014/main" id="{8FED0B50-F739-4E91-A28B-19206868406B}"/>
              </a:ext>
              <a:ext uri="{C183D7F6-B498-43B3-948B-1728B52AA6E4}">
                <adec:decorative xmlns:adec="http://schemas.microsoft.com/office/drawing/2017/decorative" val="1"/>
              </a:ext>
            </a:extLst>
          </p:cNvPr>
          <p:cNvSpPr/>
          <p:nvPr userDrawn="1"/>
        </p:nvSpPr>
        <p:spPr>
          <a:xfrm flipV="1">
            <a:off x="0" y="-2"/>
            <a:ext cx="8042352" cy="6857997"/>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Washington State Department of Revenu logo">
            <a:extLst>
              <a:ext uri="{FF2B5EF4-FFF2-40B4-BE49-F238E27FC236}">
                <a16:creationId xmlns:a16="http://schemas.microsoft.com/office/drawing/2014/main" id="{A7A4771C-1FDD-4B40-91BE-5857C6BD6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0" y="430231"/>
            <a:ext cx="2387770" cy="997747"/>
          </a:xfrm>
          <a:prstGeom prst="rect">
            <a:avLst/>
          </a:prstGeom>
          <a:effectLst/>
        </p:spPr>
      </p:pic>
      <p:sp>
        <p:nvSpPr>
          <p:cNvPr id="2" name="Title 1">
            <a:extLst>
              <a:ext uri="{FF2B5EF4-FFF2-40B4-BE49-F238E27FC236}">
                <a16:creationId xmlns:a16="http://schemas.microsoft.com/office/drawing/2014/main" id="{A0AB3D3C-4546-4CAD-85B3-162768C3D55C}"/>
              </a:ext>
            </a:extLst>
          </p:cNvPr>
          <p:cNvSpPr>
            <a:spLocks noGrp="1"/>
          </p:cNvSpPr>
          <p:nvPr>
            <p:ph type="ctrTitle" hasCustomPrompt="1"/>
          </p:nvPr>
        </p:nvSpPr>
        <p:spPr>
          <a:xfrm>
            <a:off x="473973" y="1875222"/>
            <a:ext cx="6997637" cy="2387600"/>
          </a:xfrm>
        </p:spPr>
        <p:txBody>
          <a:bodyPr anchor="t" anchorCtr="0"/>
          <a:lstStyle>
            <a:lvl1pPr algn="l">
              <a:defRPr sz="6000" b="0">
                <a:solidFill>
                  <a:schemeClr val="bg1"/>
                </a:solidFill>
                <a:latin typeface="+mj-lt"/>
                <a:cs typeface="Arial" panose="020B0604020202020204" pitchFamily="34" charset="0"/>
              </a:defRPr>
            </a:lvl1pPr>
          </a:lstStyle>
          <a:p>
            <a:r>
              <a:rPr lang="en-US"/>
              <a:t>Presentation Title</a:t>
            </a:r>
          </a:p>
        </p:txBody>
      </p:sp>
      <p:sp>
        <p:nvSpPr>
          <p:cNvPr id="3" name="Subtitle 2">
            <a:extLst>
              <a:ext uri="{FF2B5EF4-FFF2-40B4-BE49-F238E27FC236}">
                <a16:creationId xmlns:a16="http://schemas.microsoft.com/office/drawing/2014/main" id="{FE3D9B14-3203-4C40-8364-C589058C4EE5}"/>
              </a:ext>
            </a:extLst>
          </p:cNvPr>
          <p:cNvSpPr>
            <a:spLocks noGrp="1"/>
          </p:cNvSpPr>
          <p:nvPr>
            <p:ph type="subTitle" idx="1"/>
          </p:nvPr>
        </p:nvSpPr>
        <p:spPr>
          <a:xfrm>
            <a:off x="473974" y="4459324"/>
            <a:ext cx="6997636" cy="1469571"/>
          </a:xfrm>
        </p:spPr>
        <p:txBody>
          <a:bodyPr>
            <a:normAutofit/>
          </a:bodyPr>
          <a:lstStyle>
            <a:lvl1pPr marL="0" indent="0" algn="l">
              <a:buNone/>
              <a:defRPr sz="2000" b="1">
                <a:solidFill>
                  <a:srgbClr val="C9DFF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a:extLst>
              <a:ext uri="{FF2B5EF4-FFF2-40B4-BE49-F238E27FC236}">
                <a16:creationId xmlns:a16="http://schemas.microsoft.com/office/drawing/2014/main" id="{CE2B3864-7F4E-4EF7-AE04-B73533DDAB72}"/>
              </a:ext>
            </a:extLst>
          </p:cNvPr>
          <p:cNvSpPr>
            <a:spLocks noGrp="1"/>
          </p:cNvSpPr>
          <p:nvPr>
            <p:ph type="body" sz="quarter" idx="12"/>
          </p:nvPr>
        </p:nvSpPr>
        <p:spPr>
          <a:xfrm>
            <a:off x="473973" y="6028320"/>
            <a:ext cx="6997635" cy="489438"/>
          </a:xfrm>
        </p:spPr>
        <p:txBody>
          <a:bodyPr/>
          <a:lstStyle>
            <a:lvl1pPr marL="0" indent="0">
              <a:buNone/>
              <a:defRPr sz="1200">
                <a:solidFill>
                  <a:schemeClr val="bg1"/>
                </a:solidFill>
              </a:defRPr>
            </a:lvl1pPr>
          </a:lstStyle>
          <a:p>
            <a:pPr lvl="0"/>
            <a:endParaRPr lang="en-US"/>
          </a:p>
        </p:txBody>
      </p:sp>
      <p:sp>
        <p:nvSpPr>
          <p:cNvPr id="40" name="Picture Placeholder 39">
            <a:extLst>
              <a:ext uri="{FF2B5EF4-FFF2-40B4-BE49-F238E27FC236}">
                <a16:creationId xmlns:a16="http://schemas.microsoft.com/office/drawing/2014/main" id="{792306F7-0F06-3861-1221-9A4A89293026}"/>
              </a:ext>
            </a:extLst>
          </p:cNvPr>
          <p:cNvSpPr>
            <a:spLocks noGrp="1"/>
          </p:cNvSpPr>
          <p:nvPr>
            <p:ph type="pic" sz="quarter" idx="13"/>
          </p:nvPr>
        </p:nvSpPr>
        <p:spPr>
          <a:xfrm>
            <a:off x="8349916" y="0"/>
            <a:ext cx="3842084" cy="6858000"/>
          </a:xfrm>
        </p:spPr>
        <p:txBody>
          <a:bodyPr/>
          <a:lstStyle/>
          <a:p>
            <a:endParaRPr lang="en-US"/>
          </a:p>
        </p:txBody>
      </p:sp>
    </p:spTree>
    <p:extLst>
      <p:ext uri="{BB962C8B-B14F-4D97-AF65-F5344CB8AC3E}">
        <p14:creationId xmlns:p14="http://schemas.microsoft.com/office/powerpoint/2010/main" val="1213241856"/>
      </p:ext>
    </p:extLst>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 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73224F-16CB-E1C1-FAA8-E22BD4999E53}"/>
              </a:ext>
              <a:ext uri="{C183D7F6-B498-43B3-948B-1728B52AA6E4}">
                <adec:decorative xmlns:adec="http://schemas.microsoft.com/office/drawing/2017/decorative" val="1"/>
              </a:ext>
            </a:extLst>
          </p:cNvPr>
          <p:cNvGrpSpPr/>
          <p:nvPr userDrawn="1"/>
        </p:nvGrpSpPr>
        <p:grpSpPr>
          <a:xfrm>
            <a:off x="0" y="5792671"/>
            <a:ext cx="12192000" cy="102891"/>
            <a:chOff x="-1" y="5786108"/>
            <a:chExt cx="12192000" cy="102891"/>
          </a:xfrm>
        </p:grpSpPr>
        <p:sp>
          <p:nvSpPr>
            <p:cNvPr id="4" name="Rectangle 3">
              <a:extLst>
                <a:ext uri="{FF2B5EF4-FFF2-40B4-BE49-F238E27FC236}">
                  <a16:creationId xmlns:a16="http://schemas.microsoft.com/office/drawing/2014/main" id="{7725003C-DE84-4B5C-D904-3768D22E19F0}"/>
                </a:ext>
              </a:extLst>
            </p:cNvPr>
            <p:cNvSpPr/>
            <p:nvPr userDrawn="1"/>
          </p:nvSpPr>
          <p:spPr>
            <a:xfrm rot="10800000">
              <a:off x="-1" y="5786109"/>
              <a:ext cx="523787" cy="102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9DA38431-16BE-83FB-7382-53DEF656C08F}"/>
                </a:ext>
              </a:extLst>
            </p:cNvPr>
            <p:cNvSpPr/>
            <p:nvPr userDrawn="1"/>
          </p:nvSpPr>
          <p:spPr>
            <a:xfrm rot="10800000">
              <a:off x="615404" y="5786109"/>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7B10CC0D-1B6E-0D4A-8D02-52F56418C265}"/>
                </a:ext>
              </a:extLst>
            </p:cNvPr>
            <p:cNvSpPr/>
            <p:nvPr userDrawn="1"/>
          </p:nvSpPr>
          <p:spPr>
            <a:xfrm rot="10800000">
              <a:off x="2043168" y="5786108"/>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B9414310-B105-3DE3-22F1-D6FF292BF861}"/>
                </a:ext>
              </a:extLst>
            </p:cNvPr>
            <p:cNvSpPr/>
            <p:nvPr userDrawn="1"/>
          </p:nvSpPr>
          <p:spPr>
            <a:xfrm rot="10800000">
              <a:off x="3409782" y="5786109"/>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40E644CD-063E-9731-0649-FB1EC6EC1FD8}"/>
                </a:ext>
              </a:extLst>
            </p:cNvPr>
            <p:cNvSpPr/>
            <p:nvPr userDrawn="1"/>
          </p:nvSpPr>
          <p:spPr>
            <a:xfrm rot="10800000">
              <a:off x="4186565" y="5786109"/>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4F61E943-7EBB-60BC-E64A-162DFBB78F9A}"/>
                </a:ext>
              </a:extLst>
            </p:cNvPr>
            <p:cNvSpPr/>
            <p:nvPr userDrawn="1"/>
          </p:nvSpPr>
          <p:spPr>
            <a:xfrm rot="10800000">
              <a:off x="5787904" y="5786110"/>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3B83980E-B953-03B1-71F8-8540B0B7630D}"/>
                </a:ext>
              </a:extLst>
            </p:cNvPr>
            <p:cNvSpPr/>
            <p:nvPr userDrawn="1"/>
          </p:nvSpPr>
          <p:spPr>
            <a:xfrm rot="10800000">
              <a:off x="6848345" y="5786109"/>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FC1B65B4-F446-7E64-389B-80621849339A}"/>
                </a:ext>
              </a:extLst>
            </p:cNvPr>
            <p:cNvSpPr/>
            <p:nvPr userDrawn="1"/>
          </p:nvSpPr>
          <p:spPr>
            <a:xfrm rot="10800000">
              <a:off x="7574579" y="5786109"/>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F2DFD9C4-6D06-5254-B964-86F2BC3697FF}"/>
                </a:ext>
              </a:extLst>
            </p:cNvPr>
            <p:cNvSpPr/>
            <p:nvPr userDrawn="1"/>
          </p:nvSpPr>
          <p:spPr>
            <a:xfrm rot="10800000">
              <a:off x="9002343" y="5786108"/>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8C44A2BD-3E5A-4EB2-20CE-9C19C4921CA7}"/>
                </a:ext>
              </a:extLst>
            </p:cNvPr>
            <p:cNvSpPr/>
            <p:nvPr userDrawn="1"/>
          </p:nvSpPr>
          <p:spPr>
            <a:xfrm rot="10800000">
              <a:off x="10368957" y="5786109"/>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DFE7455E-E923-C731-910F-064EBB3DFBA9}"/>
                </a:ext>
              </a:extLst>
            </p:cNvPr>
            <p:cNvSpPr/>
            <p:nvPr userDrawn="1"/>
          </p:nvSpPr>
          <p:spPr>
            <a:xfrm rot="10800000">
              <a:off x="11145738" y="5786109"/>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 name="Rectangle 7">
            <a:extLst>
              <a:ext uri="{FF2B5EF4-FFF2-40B4-BE49-F238E27FC236}">
                <a16:creationId xmlns:a16="http://schemas.microsoft.com/office/drawing/2014/main" id="{8476EF13-0114-4A62-B3E7-0D586539F3ED}"/>
              </a:ext>
              <a:ext uri="{C183D7F6-B498-43B3-948B-1728B52AA6E4}">
                <adec:decorative xmlns:adec="http://schemas.microsoft.com/office/drawing/2017/decorative" val="1"/>
              </a:ext>
            </a:extLst>
          </p:cNvPr>
          <p:cNvSpPr/>
          <p:nvPr userDrawn="1"/>
        </p:nvSpPr>
        <p:spPr>
          <a:xfrm>
            <a:off x="0" y="0"/>
            <a:ext cx="12192000" cy="5690937"/>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Washington State Department of Revenue logo">
            <a:extLst>
              <a:ext uri="{FF2B5EF4-FFF2-40B4-BE49-F238E27FC236}">
                <a16:creationId xmlns:a16="http://schemas.microsoft.com/office/drawing/2014/main" id="{556F99C2-4560-4C78-A7DD-AFAB73534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998" y="2451320"/>
            <a:ext cx="2561663" cy="1070409"/>
          </a:xfrm>
          <a:prstGeom prst="rect">
            <a:avLst/>
          </a:prstGeom>
        </p:spPr>
      </p:pic>
      <p:sp>
        <p:nvSpPr>
          <p:cNvPr id="2" name="Title 1">
            <a:extLst>
              <a:ext uri="{FF2B5EF4-FFF2-40B4-BE49-F238E27FC236}">
                <a16:creationId xmlns:a16="http://schemas.microsoft.com/office/drawing/2014/main" id="{D0CDA4C5-2E70-43CE-8EBC-E6C827629B4C}"/>
              </a:ext>
            </a:extLst>
          </p:cNvPr>
          <p:cNvSpPr>
            <a:spLocks noGrp="1"/>
          </p:cNvSpPr>
          <p:nvPr>
            <p:ph type="title"/>
          </p:nvPr>
        </p:nvSpPr>
        <p:spPr>
          <a:xfrm>
            <a:off x="4861248" y="1398794"/>
            <a:ext cx="6492551" cy="2565410"/>
          </a:xfrm>
        </p:spPr>
        <p:txBody>
          <a:bodyPr>
            <a:noAutofit/>
          </a:bodyPr>
          <a:lstStyle>
            <a:lvl1pPr>
              <a:defRPr sz="6000" b="0">
                <a:solidFill>
                  <a:schemeClr val="bg1"/>
                </a:solidFill>
                <a:latin typeface="+mj-lt"/>
                <a:cs typeface="Arial" panose="020B0604020202020204" pitchFamily="34" charset="0"/>
              </a:defRPr>
            </a:lvl1pPr>
          </a:lstStyle>
          <a:p>
            <a:r>
              <a:rPr lang="en-US"/>
              <a:t>Click to edit Master title style</a:t>
            </a:r>
          </a:p>
        </p:txBody>
      </p:sp>
      <p:sp>
        <p:nvSpPr>
          <p:cNvPr id="22" name="Text Placeholder 21">
            <a:extLst>
              <a:ext uri="{FF2B5EF4-FFF2-40B4-BE49-F238E27FC236}">
                <a16:creationId xmlns:a16="http://schemas.microsoft.com/office/drawing/2014/main" id="{2281FBDE-B849-80D3-F1AB-D1BE6399D0E5}"/>
              </a:ext>
            </a:extLst>
          </p:cNvPr>
          <p:cNvSpPr>
            <a:spLocks noGrp="1"/>
          </p:cNvSpPr>
          <p:nvPr>
            <p:ph type="body" sz="quarter" idx="10"/>
          </p:nvPr>
        </p:nvSpPr>
        <p:spPr>
          <a:xfrm>
            <a:off x="4860925" y="4102100"/>
            <a:ext cx="6492875" cy="746125"/>
          </a:xfrm>
        </p:spPr>
        <p:txBody>
          <a:bodyPr>
            <a:normAutofit/>
          </a:bodyPr>
          <a:lstStyle>
            <a:lvl1pPr marL="0" indent="0">
              <a:buNone/>
              <a:defRPr sz="2000" b="1">
                <a:solidFill>
                  <a:srgbClr val="C9DFF6"/>
                </a:solidFill>
                <a:latin typeface="+mj-lt"/>
              </a:defRPr>
            </a:lvl1pPr>
          </a:lstStyle>
          <a:p>
            <a:pPr lvl="0"/>
            <a:r>
              <a:rPr lang="en-US"/>
              <a:t>Click to edit Master text styles</a:t>
            </a:r>
          </a:p>
        </p:txBody>
      </p:sp>
      <p:sp>
        <p:nvSpPr>
          <p:cNvPr id="24" name="Text Placeholder 23">
            <a:extLst>
              <a:ext uri="{FF2B5EF4-FFF2-40B4-BE49-F238E27FC236}">
                <a16:creationId xmlns:a16="http://schemas.microsoft.com/office/drawing/2014/main" id="{B4976192-7DCB-B115-18FF-2E460C1A9701}"/>
              </a:ext>
            </a:extLst>
          </p:cNvPr>
          <p:cNvSpPr>
            <a:spLocks noGrp="1"/>
          </p:cNvSpPr>
          <p:nvPr>
            <p:ph type="body" sz="quarter" idx="11"/>
          </p:nvPr>
        </p:nvSpPr>
        <p:spPr>
          <a:xfrm>
            <a:off x="8910638" y="6093625"/>
            <a:ext cx="3060700" cy="547722"/>
          </a:xfrm>
        </p:spPr>
        <p:txBody>
          <a:bodyPr>
            <a:normAutofit/>
          </a:bodyPr>
          <a:lstStyle>
            <a:lvl1pPr marL="0" indent="0">
              <a:buNone/>
              <a:defRPr sz="12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911211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DD4C71-C0AE-4C37-7553-A630C5CA93EE}"/>
              </a:ext>
              <a:ext uri="{C183D7F6-B498-43B3-948B-1728B52AA6E4}">
                <adec:decorative xmlns:adec="http://schemas.microsoft.com/office/drawing/2017/decorative" val="1"/>
              </a:ext>
            </a:extLst>
          </p:cNvPr>
          <p:cNvSpPr/>
          <p:nvPr userDrawn="1"/>
        </p:nvSpPr>
        <p:spPr>
          <a:xfrm>
            <a:off x="0" y="0"/>
            <a:ext cx="12192000" cy="5690937"/>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Washington State Department of Revenue logo">
            <a:extLst>
              <a:ext uri="{FF2B5EF4-FFF2-40B4-BE49-F238E27FC236}">
                <a16:creationId xmlns:a16="http://schemas.microsoft.com/office/drawing/2014/main" id="{CC1DE896-E405-7044-EEE8-02FA34E84C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5168" y="489114"/>
            <a:ext cx="2561663" cy="1070409"/>
          </a:xfrm>
          <a:prstGeom prst="rect">
            <a:avLst/>
          </a:prstGeom>
        </p:spPr>
      </p:pic>
      <p:sp>
        <p:nvSpPr>
          <p:cNvPr id="2" name="Title 1">
            <a:extLst>
              <a:ext uri="{FF2B5EF4-FFF2-40B4-BE49-F238E27FC236}">
                <a16:creationId xmlns:a16="http://schemas.microsoft.com/office/drawing/2014/main" id="{D663FA90-79F8-4E63-A42A-805AA162526E}"/>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A7D695B-BD3B-49C4-A0CC-E2FE92AA074A}"/>
              </a:ext>
            </a:extLst>
          </p:cNvPr>
          <p:cNvSpPr>
            <a:spLocks noGrp="1"/>
          </p:cNvSpPr>
          <p:nvPr>
            <p:ph type="body" idx="1"/>
          </p:nvPr>
        </p:nvSpPr>
        <p:spPr>
          <a:xfrm>
            <a:off x="831850" y="4589464"/>
            <a:ext cx="10515600" cy="951258"/>
          </a:xfrm>
        </p:spPr>
        <p:txBody>
          <a:bodyPr>
            <a:normAutofit/>
          </a:bodyPr>
          <a:lstStyle>
            <a:lvl1pPr marL="0" indent="0">
              <a:buNone/>
              <a:defRPr sz="2000" b="1">
                <a:solidFill>
                  <a:srgbClr val="C9DFF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Text Placeholder 25">
            <a:extLst>
              <a:ext uri="{FF2B5EF4-FFF2-40B4-BE49-F238E27FC236}">
                <a16:creationId xmlns:a16="http://schemas.microsoft.com/office/drawing/2014/main" id="{5B913073-1874-B0A2-060E-973DE2E66CC5}"/>
              </a:ext>
            </a:extLst>
          </p:cNvPr>
          <p:cNvSpPr>
            <a:spLocks noGrp="1"/>
          </p:cNvSpPr>
          <p:nvPr>
            <p:ph type="body" sz="quarter" idx="10"/>
          </p:nvPr>
        </p:nvSpPr>
        <p:spPr>
          <a:xfrm>
            <a:off x="840080" y="6089650"/>
            <a:ext cx="4956175" cy="577850"/>
          </a:xfrm>
        </p:spPr>
        <p:txBody>
          <a:bodyPr>
            <a:normAutofit/>
          </a:bodyPr>
          <a:lstStyle>
            <a:lvl1pPr marL="0" indent="0">
              <a:buNone/>
              <a:defRPr sz="12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31" name="Group 30">
            <a:extLst>
              <a:ext uri="{FF2B5EF4-FFF2-40B4-BE49-F238E27FC236}">
                <a16:creationId xmlns:a16="http://schemas.microsoft.com/office/drawing/2014/main" id="{30DD706A-6F6B-2641-1F29-7A0E3E6DE0C6}"/>
              </a:ext>
              <a:ext uri="{C183D7F6-B498-43B3-948B-1728B52AA6E4}">
                <adec:decorative xmlns:adec="http://schemas.microsoft.com/office/drawing/2017/decorative" val="1"/>
              </a:ext>
            </a:extLst>
          </p:cNvPr>
          <p:cNvGrpSpPr/>
          <p:nvPr userDrawn="1"/>
        </p:nvGrpSpPr>
        <p:grpSpPr>
          <a:xfrm>
            <a:off x="0" y="5792671"/>
            <a:ext cx="12192000" cy="102891"/>
            <a:chOff x="-1" y="5786108"/>
            <a:chExt cx="12192000" cy="102891"/>
          </a:xfrm>
        </p:grpSpPr>
        <p:sp>
          <p:nvSpPr>
            <p:cNvPr id="32" name="Rectangle 31">
              <a:extLst>
                <a:ext uri="{FF2B5EF4-FFF2-40B4-BE49-F238E27FC236}">
                  <a16:creationId xmlns:a16="http://schemas.microsoft.com/office/drawing/2014/main" id="{7939F557-7A2A-DB3C-00B5-0592609EFCA2}"/>
                </a:ext>
              </a:extLst>
            </p:cNvPr>
            <p:cNvSpPr/>
            <p:nvPr userDrawn="1"/>
          </p:nvSpPr>
          <p:spPr>
            <a:xfrm rot="10800000">
              <a:off x="-1" y="5786109"/>
              <a:ext cx="523787" cy="102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75DF7CA9-1971-477F-C1A0-215F09A5CE89}"/>
                </a:ext>
              </a:extLst>
            </p:cNvPr>
            <p:cNvSpPr/>
            <p:nvPr userDrawn="1"/>
          </p:nvSpPr>
          <p:spPr>
            <a:xfrm rot="10800000">
              <a:off x="615404" y="5786109"/>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1B3A86B3-F064-4973-8A99-56A07DE3DE6E}"/>
                </a:ext>
              </a:extLst>
            </p:cNvPr>
            <p:cNvSpPr/>
            <p:nvPr userDrawn="1"/>
          </p:nvSpPr>
          <p:spPr>
            <a:xfrm rot="10800000">
              <a:off x="2043168" y="5786108"/>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CF706E65-7DBE-D302-11CF-FF8B5C7DE6B7}"/>
                </a:ext>
              </a:extLst>
            </p:cNvPr>
            <p:cNvSpPr/>
            <p:nvPr userDrawn="1"/>
          </p:nvSpPr>
          <p:spPr>
            <a:xfrm rot="10800000">
              <a:off x="3409782" y="5786109"/>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074A71C2-7FF3-9D6D-A6F7-D07CC5CA1A8F}"/>
                </a:ext>
              </a:extLst>
            </p:cNvPr>
            <p:cNvSpPr/>
            <p:nvPr userDrawn="1"/>
          </p:nvSpPr>
          <p:spPr>
            <a:xfrm rot="10800000">
              <a:off x="4186565" y="5786109"/>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5ABB3E17-8B9A-8A4C-F61F-20A77FE5BAC7}"/>
                </a:ext>
              </a:extLst>
            </p:cNvPr>
            <p:cNvSpPr/>
            <p:nvPr userDrawn="1"/>
          </p:nvSpPr>
          <p:spPr>
            <a:xfrm rot="10800000">
              <a:off x="5787904" y="5786110"/>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BE6A2F0D-67EF-ECED-1DCF-625C6F2E4835}"/>
                </a:ext>
              </a:extLst>
            </p:cNvPr>
            <p:cNvSpPr/>
            <p:nvPr userDrawn="1"/>
          </p:nvSpPr>
          <p:spPr>
            <a:xfrm rot="10800000">
              <a:off x="6848345" y="5786109"/>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39B15B36-83A7-49CB-CE04-86A93FAF0126}"/>
                </a:ext>
              </a:extLst>
            </p:cNvPr>
            <p:cNvSpPr/>
            <p:nvPr userDrawn="1"/>
          </p:nvSpPr>
          <p:spPr>
            <a:xfrm rot="10800000">
              <a:off x="7574579" y="5786109"/>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1FA0377E-A28A-5A03-27BB-D37121AB89D5}"/>
                </a:ext>
              </a:extLst>
            </p:cNvPr>
            <p:cNvSpPr/>
            <p:nvPr userDrawn="1"/>
          </p:nvSpPr>
          <p:spPr>
            <a:xfrm rot="10800000">
              <a:off x="9002343" y="5786108"/>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EC107E6A-7505-11AD-7962-7C85BD2A1341}"/>
                </a:ext>
              </a:extLst>
            </p:cNvPr>
            <p:cNvSpPr/>
            <p:nvPr userDrawn="1"/>
          </p:nvSpPr>
          <p:spPr>
            <a:xfrm rot="10800000">
              <a:off x="10368957" y="5786109"/>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4C563CB8-C1AF-3ADE-282B-AA9D00B35FE4}"/>
                </a:ext>
              </a:extLst>
            </p:cNvPr>
            <p:cNvSpPr/>
            <p:nvPr userDrawn="1"/>
          </p:nvSpPr>
          <p:spPr>
            <a:xfrm rot="10800000">
              <a:off x="11145738" y="5786109"/>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532004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rgbClr val="174A7C"/>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752DB-44EC-AAB1-481E-EF2CA53CD3C1}"/>
              </a:ext>
              <a:ext uri="{C183D7F6-B498-43B3-948B-1728B52AA6E4}">
                <adec:decorative xmlns:adec="http://schemas.microsoft.com/office/drawing/2017/decorative" val="1"/>
              </a:ext>
            </a:extLst>
          </p:cNvPr>
          <p:cNvSpPr/>
          <p:nvPr userDrawn="1"/>
        </p:nvSpPr>
        <p:spPr>
          <a:xfrm>
            <a:off x="796594" y="6184232"/>
            <a:ext cx="5808743" cy="673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7C39AEE3-85DB-58AE-3AB8-52AEC0124882}"/>
              </a:ext>
              <a:ext uri="{C183D7F6-B498-43B3-948B-1728B52AA6E4}">
                <adec:decorative xmlns:adec="http://schemas.microsoft.com/office/drawing/2017/decorative" val="1"/>
              </a:ext>
            </a:extLst>
          </p:cNvPr>
          <p:cNvGrpSpPr/>
          <p:nvPr userDrawn="1"/>
        </p:nvGrpSpPr>
        <p:grpSpPr>
          <a:xfrm>
            <a:off x="796594" y="6278736"/>
            <a:ext cx="5808744" cy="102891"/>
            <a:chOff x="796594" y="6278736"/>
            <a:chExt cx="5808744" cy="102891"/>
          </a:xfrm>
        </p:grpSpPr>
        <p:sp>
          <p:nvSpPr>
            <p:cNvPr id="14" name="Rectangle 13">
              <a:extLst>
                <a:ext uri="{FF2B5EF4-FFF2-40B4-BE49-F238E27FC236}">
                  <a16:creationId xmlns:a16="http://schemas.microsoft.com/office/drawing/2014/main" id="{2BC0E858-4C5D-4FEE-4D16-AB17F4768D78}"/>
                </a:ext>
              </a:extLst>
            </p:cNvPr>
            <p:cNvSpPr/>
            <p:nvPr userDrawn="1"/>
          </p:nvSpPr>
          <p:spPr>
            <a:xfrm>
              <a:off x="6401386" y="6278736"/>
              <a:ext cx="203952" cy="1028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CD060F2D-BD47-F6EC-C600-5E38C4F7B754}"/>
                </a:ext>
              </a:extLst>
            </p:cNvPr>
            <p:cNvSpPr/>
            <p:nvPr userDrawn="1"/>
          </p:nvSpPr>
          <p:spPr>
            <a:xfrm>
              <a:off x="4972919" y="6281852"/>
              <a:ext cx="1336849"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5398F09-6146-08D2-058A-83723989D7F6}"/>
                </a:ext>
              </a:extLst>
            </p:cNvPr>
            <p:cNvSpPr/>
            <p:nvPr userDrawn="1"/>
          </p:nvSpPr>
          <p:spPr>
            <a:xfrm>
              <a:off x="3607004" y="6278736"/>
              <a:ext cx="1275000"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38031310-5ED8-13C4-177A-4BE8DA89E480}"/>
                </a:ext>
              </a:extLst>
            </p:cNvPr>
            <p:cNvSpPr/>
            <p:nvPr userDrawn="1"/>
          </p:nvSpPr>
          <p:spPr>
            <a:xfrm>
              <a:off x="2830220" y="6281851"/>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0347C088-32E3-3F08-CA3A-777FED390EFE}"/>
                </a:ext>
              </a:extLst>
            </p:cNvPr>
            <p:cNvSpPr/>
            <p:nvPr userDrawn="1"/>
          </p:nvSpPr>
          <p:spPr>
            <a:xfrm>
              <a:off x="1228884" y="6278736"/>
              <a:ext cx="1509723"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C1FDD16A-CE4D-739E-3C49-563E00FC9580}"/>
                </a:ext>
              </a:extLst>
            </p:cNvPr>
            <p:cNvSpPr/>
            <p:nvPr userDrawn="1"/>
          </p:nvSpPr>
          <p:spPr>
            <a:xfrm>
              <a:off x="796594" y="6281852"/>
              <a:ext cx="340674"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1" name="Text Placeholder 10">
            <a:extLst>
              <a:ext uri="{FF2B5EF4-FFF2-40B4-BE49-F238E27FC236}">
                <a16:creationId xmlns:a16="http://schemas.microsoft.com/office/drawing/2014/main" id="{E0F3FBAA-88DD-D4CB-F9B7-B3FD4F750357}"/>
              </a:ext>
            </a:extLst>
          </p:cNvPr>
          <p:cNvSpPr>
            <a:spLocks noGrp="1"/>
          </p:cNvSpPr>
          <p:nvPr userDrawn="1">
            <p:ph type="body" sz="quarter" idx="14" hasCustomPrompt="1"/>
          </p:nvPr>
        </p:nvSpPr>
        <p:spPr>
          <a:xfrm>
            <a:off x="1200399" y="3525254"/>
            <a:ext cx="4757737" cy="289550"/>
          </a:xfrm>
        </p:spPr>
        <p:txBody>
          <a:bodyPr>
            <a:normAutofit/>
          </a:bodyPr>
          <a:lstStyle>
            <a:lvl1pPr marL="0" indent="0">
              <a:buFontTx/>
              <a:buNone/>
              <a:defRPr sz="1600" b="1">
                <a:solidFill>
                  <a:srgbClr val="C9DFF6"/>
                </a:solidFill>
              </a:defRPr>
            </a:lvl1pPr>
            <a:lvl2pPr marL="457200" indent="0">
              <a:buNone/>
              <a:defRPr/>
            </a:lvl2pPr>
          </a:lstStyle>
          <a:p>
            <a:pPr lvl="0"/>
            <a:r>
              <a:rPr lang="en-US"/>
              <a:t>PRESENTATION TITLE</a:t>
            </a:r>
          </a:p>
        </p:txBody>
      </p:sp>
      <p:sp>
        <p:nvSpPr>
          <p:cNvPr id="2" name="Title 1">
            <a:extLst>
              <a:ext uri="{FF2B5EF4-FFF2-40B4-BE49-F238E27FC236}">
                <a16:creationId xmlns:a16="http://schemas.microsoft.com/office/drawing/2014/main" id="{BF622E1C-E7EF-0635-F8E1-51490EBC3151}"/>
              </a:ext>
            </a:extLst>
          </p:cNvPr>
          <p:cNvSpPr>
            <a:spLocks noGrp="1"/>
          </p:cNvSpPr>
          <p:nvPr userDrawn="1">
            <p:ph type="title" hasCustomPrompt="1"/>
          </p:nvPr>
        </p:nvSpPr>
        <p:spPr>
          <a:xfrm>
            <a:off x="1200399" y="3922295"/>
            <a:ext cx="4756485" cy="1800803"/>
          </a:xfrm>
        </p:spPr>
        <p:txBody>
          <a:bodyPr/>
          <a:lstStyle>
            <a:lvl1pPr>
              <a:defRPr>
                <a:solidFill>
                  <a:schemeClr val="bg1"/>
                </a:solidFill>
              </a:defRPr>
            </a:lvl1pPr>
          </a:lstStyle>
          <a:p>
            <a:r>
              <a:rPr lang="en-US"/>
              <a:t>Section Title</a:t>
            </a:r>
          </a:p>
        </p:txBody>
      </p:sp>
      <p:sp>
        <p:nvSpPr>
          <p:cNvPr id="9" name="Picture Placeholder 8">
            <a:extLst>
              <a:ext uri="{FF2B5EF4-FFF2-40B4-BE49-F238E27FC236}">
                <a16:creationId xmlns:a16="http://schemas.microsoft.com/office/drawing/2014/main" id="{FE414488-A295-DA85-1C82-436380CFB2DB}"/>
              </a:ext>
            </a:extLst>
          </p:cNvPr>
          <p:cNvSpPr>
            <a:spLocks noGrp="1"/>
          </p:cNvSpPr>
          <p:nvPr userDrawn="1">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557211 w 12192000"/>
              <a:gd name="connsiteY3" fmla="*/ 6858000 h 6858000"/>
              <a:gd name="connsiteX4" fmla="*/ 6557211 w 12192000"/>
              <a:gd name="connsiteY4" fmla="*/ 2923674 h 6858000"/>
              <a:gd name="connsiteX5" fmla="*/ 838200 w 12192000"/>
              <a:gd name="connsiteY5" fmla="*/ 2923674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557211" y="6858000"/>
                </a:lnTo>
                <a:lnTo>
                  <a:pt x="6557211" y="2923674"/>
                </a:lnTo>
                <a:lnTo>
                  <a:pt x="838200" y="2923674"/>
                </a:lnTo>
                <a:lnTo>
                  <a:pt x="838200" y="6858000"/>
                </a:lnTo>
                <a:lnTo>
                  <a:pt x="0" y="6858000"/>
                </a:lnTo>
                <a:close/>
              </a:path>
            </a:pathLst>
          </a:custGeom>
        </p:spPr>
        <p:txBody>
          <a:bodyPr wrap="square">
            <a:noAutofit/>
          </a:bodyPr>
          <a:lstStyle/>
          <a:p>
            <a:endParaRPr lang="en-US"/>
          </a:p>
        </p:txBody>
      </p:sp>
      <p:pic>
        <p:nvPicPr>
          <p:cNvPr id="21" name="Picture 20">
            <a:extLst>
              <a:ext uri="{FF2B5EF4-FFF2-40B4-BE49-F238E27FC236}">
                <a16:creationId xmlns:a16="http://schemas.microsoft.com/office/drawing/2014/main" id="{C873C699-7EA9-E72B-D18B-8D91E777AB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9812" y="3084231"/>
            <a:ext cx="521574" cy="497029"/>
          </a:xfrm>
          <a:prstGeom prst="rect">
            <a:avLst/>
          </a:prstGeom>
        </p:spPr>
      </p:pic>
    </p:spTree>
    <p:extLst>
      <p:ext uri="{BB962C8B-B14F-4D97-AF65-F5344CB8AC3E}">
        <p14:creationId xmlns:p14="http://schemas.microsoft.com/office/powerpoint/2010/main" val="29299691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Slide Opt 2">
    <p:bg>
      <p:bgPr>
        <a:solidFill>
          <a:srgbClr val="174A7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4663C4-0E1A-C43F-E669-936424020DFD}"/>
              </a:ext>
              <a:ext uri="{C183D7F6-B498-43B3-948B-1728B52AA6E4}">
                <adec:decorative xmlns:adec="http://schemas.microsoft.com/office/drawing/2017/decorative" val="1"/>
              </a:ext>
            </a:extLst>
          </p:cNvPr>
          <p:cNvSpPr/>
          <p:nvPr userDrawn="1"/>
        </p:nvSpPr>
        <p:spPr>
          <a:xfrm>
            <a:off x="0" y="5830590"/>
            <a:ext cx="12192000" cy="1027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1" name="Group 40">
            <a:extLst>
              <a:ext uri="{FF2B5EF4-FFF2-40B4-BE49-F238E27FC236}">
                <a16:creationId xmlns:a16="http://schemas.microsoft.com/office/drawing/2014/main" id="{00C24976-3A99-2578-AA4C-4B81F723F990}"/>
              </a:ext>
              <a:ext uri="{C183D7F6-B498-43B3-948B-1728B52AA6E4}">
                <adec:decorative xmlns:adec="http://schemas.microsoft.com/office/drawing/2017/decorative" val="1"/>
              </a:ext>
            </a:extLst>
          </p:cNvPr>
          <p:cNvGrpSpPr/>
          <p:nvPr userDrawn="1"/>
        </p:nvGrpSpPr>
        <p:grpSpPr>
          <a:xfrm>
            <a:off x="-2" y="5957493"/>
            <a:ext cx="12192000" cy="102891"/>
            <a:chOff x="-1" y="5786108"/>
            <a:chExt cx="12192000" cy="102891"/>
          </a:xfrm>
        </p:grpSpPr>
        <p:sp>
          <p:nvSpPr>
            <p:cNvPr id="42" name="Rectangle 41">
              <a:extLst>
                <a:ext uri="{FF2B5EF4-FFF2-40B4-BE49-F238E27FC236}">
                  <a16:creationId xmlns:a16="http://schemas.microsoft.com/office/drawing/2014/main" id="{73EC8E6C-0C44-1BEB-442F-F9C985EA654D}"/>
                </a:ext>
              </a:extLst>
            </p:cNvPr>
            <p:cNvSpPr/>
            <p:nvPr userDrawn="1"/>
          </p:nvSpPr>
          <p:spPr>
            <a:xfrm rot="10800000">
              <a:off x="-1" y="5786109"/>
              <a:ext cx="523787" cy="102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EF9B1B71-FF32-C422-59FF-733D1C075BB0}"/>
                </a:ext>
              </a:extLst>
            </p:cNvPr>
            <p:cNvSpPr/>
            <p:nvPr userDrawn="1"/>
          </p:nvSpPr>
          <p:spPr>
            <a:xfrm rot="10800000">
              <a:off x="615404" y="5786109"/>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E9044D82-B4E4-6617-06F6-C56B56BC879F}"/>
                </a:ext>
              </a:extLst>
            </p:cNvPr>
            <p:cNvSpPr/>
            <p:nvPr userDrawn="1"/>
          </p:nvSpPr>
          <p:spPr>
            <a:xfrm rot="10800000">
              <a:off x="2043168" y="5786108"/>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40BDDA0F-2634-2D74-2A4C-65CB1AAB0F13}"/>
                </a:ext>
              </a:extLst>
            </p:cNvPr>
            <p:cNvSpPr/>
            <p:nvPr userDrawn="1"/>
          </p:nvSpPr>
          <p:spPr>
            <a:xfrm rot="10800000">
              <a:off x="3409782" y="5786109"/>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81F880B4-DAF9-7344-1534-D886B26F90F6}"/>
                </a:ext>
              </a:extLst>
            </p:cNvPr>
            <p:cNvSpPr/>
            <p:nvPr userDrawn="1"/>
          </p:nvSpPr>
          <p:spPr>
            <a:xfrm rot="10800000">
              <a:off x="4186565" y="5786109"/>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A3D85C74-0B84-39D5-8342-A8D98B83CB29}"/>
                </a:ext>
              </a:extLst>
            </p:cNvPr>
            <p:cNvSpPr/>
            <p:nvPr userDrawn="1"/>
          </p:nvSpPr>
          <p:spPr>
            <a:xfrm rot="10800000">
              <a:off x="5787904" y="5786110"/>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E9F47C15-CD07-5384-3078-4F79414DB585}"/>
                </a:ext>
              </a:extLst>
            </p:cNvPr>
            <p:cNvSpPr/>
            <p:nvPr userDrawn="1"/>
          </p:nvSpPr>
          <p:spPr>
            <a:xfrm rot="10800000">
              <a:off x="6848345" y="5786109"/>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7A4CB165-BED1-7D35-7B81-A202B77AFE4D}"/>
                </a:ext>
              </a:extLst>
            </p:cNvPr>
            <p:cNvSpPr/>
            <p:nvPr userDrawn="1"/>
          </p:nvSpPr>
          <p:spPr>
            <a:xfrm rot="10800000">
              <a:off x="7574579" y="5786109"/>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930DDDA5-E5B0-2220-1348-6774157AF3EA}"/>
                </a:ext>
              </a:extLst>
            </p:cNvPr>
            <p:cNvSpPr/>
            <p:nvPr userDrawn="1"/>
          </p:nvSpPr>
          <p:spPr>
            <a:xfrm rot="10800000">
              <a:off x="9002343" y="5786108"/>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6525E107-7337-BD18-4226-CEB0624C23FD}"/>
                </a:ext>
              </a:extLst>
            </p:cNvPr>
            <p:cNvSpPr/>
            <p:nvPr userDrawn="1"/>
          </p:nvSpPr>
          <p:spPr>
            <a:xfrm rot="10800000">
              <a:off x="10368957" y="5786109"/>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1ABF8F6F-89B9-DC95-0F27-9D3A29D88121}"/>
                </a:ext>
              </a:extLst>
            </p:cNvPr>
            <p:cNvSpPr/>
            <p:nvPr userDrawn="1"/>
          </p:nvSpPr>
          <p:spPr>
            <a:xfrm rot="10800000">
              <a:off x="11145738" y="5786109"/>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F622E1C-E7EF-0635-F8E1-51490EBC3151}"/>
              </a:ext>
            </a:extLst>
          </p:cNvPr>
          <p:cNvSpPr>
            <a:spLocks noGrp="1"/>
          </p:cNvSpPr>
          <p:nvPr userDrawn="1">
            <p:ph type="title" hasCustomPrompt="1"/>
          </p:nvPr>
        </p:nvSpPr>
        <p:spPr>
          <a:xfrm>
            <a:off x="2697079" y="1911706"/>
            <a:ext cx="6797843" cy="1800803"/>
          </a:xfrm>
        </p:spPr>
        <p:txBody>
          <a:bodyPr/>
          <a:lstStyle>
            <a:lvl1pPr algn="ctr">
              <a:defRPr>
                <a:solidFill>
                  <a:schemeClr val="bg1"/>
                </a:solidFill>
              </a:defRPr>
            </a:lvl1pPr>
          </a:lstStyle>
          <a:p>
            <a:r>
              <a:rPr lang="en-US"/>
              <a:t>Section Title</a:t>
            </a:r>
          </a:p>
        </p:txBody>
      </p:sp>
      <p:sp>
        <p:nvSpPr>
          <p:cNvPr id="11" name="Text Placeholder 10">
            <a:extLst>
              <a:ext uri="{FF2B5EF4-FFF2-40B4-BE49-F238E27FC236}">
                <a16:creationId xmlns:a16="http://schemas.microsoft.com/office/drawing/2014/main" id="{E0F3FBAA-88DD-D4CB-F9B7-B3FD4F750357}"/>
              </a:ext>
            </a:extLst>
          </p:cNvPr>
          <p:cNvSpPr>
            <a:spLocks noGrp="1"/>
          </p:cNvSpPr>
          <p:nvPr userDrawn="1">
            <p:ph type="body" sz="quarter" idx="14"/>
          </p:nvPr>
        </p:nvSpPr>
        <p:spPr>
          <a:xfrm>
            <a:off x="2697079" y="3964983"/>
            <a:ext cx="6797843" cy="289550"/>
          </a:xfrm>
        </p:spPr>
        <p:txBody>
          <a:bodyPr>
            <a:normAutofit/>
          </a:bodyPr>
          <a:lstStyle>
            <a:lvl1pPr marL="0" indent="0" algn="ctr">
              <a:buFontTx/>
              <a:buNone/>
              <a:defRPr sz="1600" b="1">
                <a:solidFill>
                  <a:srgbClr val="C9DFF6"/>
                </a:solidFill>
              </a:defRPr>
            </a:lvl1pPr>
            <a:lvl2pPr marL="457200" indent="0">
              <a:buNone/>
              <a:defRPr/>
            </a:lvl2pPr>
          </a:lstStyle>
          <a:p>
            <a:pPr lvl="0"/>
            <a:endParaRPr lang="en-US"/>
          </a:p>
        </p:txBody>
      </p:sp>
      <p:sp>
        <p:nvSpPr>
          <p:cNvPr id="28" name="Rectangle 27">
            <a:extLst>
              <a:ext uri="{FF2B5EF4-FFF2-40B4-BE49-F238E27FC236}">
                <a16:creationId xmlns:a16="http://schemas.microsoft.com/office/drawing/2014/main" id="{B7D0C541-63BF-6B0F-820D-74D0C28B5821}"/>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384EA1A6-29F4-4EAA-1909-77C9291167C5}"/>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srgbClr val="2D3338"/>
                </a:solidFill>
                <a:effectLst/>
                <a:uLnTx/>
                <a:uFillTx/>
                <a:latin typeface="Arial" panose="020B0604020202020204" pitchFamily="34" charset="0"/>
                <a:ea typeface="+mn-ea"/>
                <a:cs typeface="Arial" panose="020B0604020202020204" pitchFamily="34" charset="0"/>
              </a:rPr>
              <a:t>WASHINGTON STATE DEPARTMENT OF REVENUE</a:t>
            </a:r>
          </a:p>
        </p:txBody>
      </p:sp>
    </p:spTree>
    <p:extLst>
      <p:ext uri="{BB962C8B-B14F-4D97-AF65-F5344CB8AC3E}">
        <p14:creationId xmlns:p14="http://schemas.microsoft.com/office/powerpoint/2010/main" val="23202302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Whit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D1C595F-C10C-D5EF-1AE3-712023E0CFE1}"/>
              </a:ext>
              <a:ext uri="{C183D7F6-B498-43B3-948B-1728B52AA6E4}">
                <adec:decorative xmlns:adec="http://schemas.microsoft.com/office/drawing/2017/decorative" val="1"/>
              </a:ext>
            </a:extLst>
          </p:cNvPr>
          <p:cNvGrpSpPr/>
          <p:nvPr userDrawn="1"/>
        </p:nvGrpSpPr>
        <p:grpSpPr>
          <a:xfrm>
            <a:off x="0" y="1643075"/>
            <a:ext cx="12192000" cy="102891"/>
            <a:chOff x="0" y="1643075"/>
            <a:chExt cx="12192000" cy="102891"/>
          </a:xfrm>
        </p:grpSpPr>
        <p:sp>
          <p:nvSpPr>
            <p:cNvPr id="10" name="Rectangle 9">
              <a:extLst>
                <a:ext uri="{FF2B5EF4-FFF2-40B4-BE49-F238E27FC236}">
                  <a16:creationId xmlns:a16="http://schemas.microsoft.com/office/drawing/2014/main" id="{7D10EEA0-72CC-E9D5-0659-5068241F2747}"/>
                </a:ext>
                <a:ext uri="{C183D7F6-B498-43B3-948B-1728B52AA6E4}">
                  <adec:decorative xmlns:adec="http://schemas.microsoft.com/office/drawing/2017/decorative" val="1"/>
                </a:ext>
              </a:extLst>
            </p:cNvPr>
            <p:cNvSpPr/>
            <p:nvPr userDrawn="1"/>
          </p:nvSpPr>
          <p:spPr>
            <a:xfrm rot="10800000">
              <a:off x="0" y="1643076"/>
              <a:ext cx="523787" cy="102890"/>
            </a:xfrm>
            <a:prstGeom prst="rect">
              <a:avLst/>
            </a:prstGeom>
            <a:solidFill>
              <a:schemeClr val="accent1"/>
            </a:solidFill>
            <a:ln>
              <a:solidFill>
                <a:srgbClr val="2C8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08B07A0-4AEE-E5DA-AA26-9C13D9560435}"/>
                </a:ext>
                <a:ext uri="{C183D7F6-B498-43B3-948B-1728B52AA6E4}">
                  <adec:decorative xmlns:adec="http://schemas.microsoft.com/office/drawing/2017/decorative" val="1"/>
                </a:ext>
              </a:extLst>
            </p:cNvPr>
            <p:cNvSpPr/>
            <p:nvPr userDrawn="1"/>
          </p:nvSpPr>
          <p:spPr>
            <a:xfrm rot="10800000">
              <a:off x="615405" y="1643076"/>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BDAC41D-DB13-5A6D-8646-F5BEB465BA2E}"/>
                </a:ext>
                <a:ext uri="{C183D7F6-B498-43B3-948B-1728B52AA6E4}">
                  <adec:decorative xmlns:adec="http://schemas.microsoft.com/office/drawing/2017/decorative" val="1"/>
                </a:ext>
              </a:extLst>
            </p:cNvPr>
            <p:cNvSpPr/>
            <p:nvPr userDrawn="1"/>
          </p:nvSpPr>
          <p:spPr>
            <a:xfrm rot="10800000">
              <a:off x="2043169" y="1643075"/>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179A0F7-91EC-01E5-0434-70D917B3CA79}"/>
                </a:ext>
                <a:ext uri="{C183D7F6-B498-43B3-948B-1728B52AA6E4}">
                  <adec:decorative xmlns:adec="http://schemas.microsoft.com/office/drawing/2017/decorative" val="1"/>
                </a:ext>
              </a:extLst>
            </p:cNvPr>
            <p:cNvSpPr/>
            <p:nvPr userDrawn="1"/>
          </p:nvSpPr>
          <p:spPr>
            <a:xfrm rot="10800000">
              <a:off x="3409783" y="1643076"/>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5A47A61E-061E-7D2D-AA05-A40375290164}"/>
                </a:ext>
                <a:ext uri="{C183D7F6-B498-43B3-948B-1728B52AA6E4}">
                  <adec:decorative xmlns:adec="http://schemas.microsoft.com/office/drawing/2017/decorative" val="1"/>
                </a:ext>
              </a:extLst>
            </p:cNvPr>
            <p:cNvSpPr/>
            <p:nvPr userDrawn="1"/>
          </p:nvSpPr>
          <p:spPr>
            <a:xfrm rot="10800000">
              <a:off x="4186566" y="1643076"/>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91560C18-21DB-3E0B-FFA5-4BCE9C940C0D}"/>
                </a:ext>
                <a:ext uri="{C183D7F6-B498-43B3-948B-1728B52AA6E4}">
                  <adec:decorative xmlns:adec="http://schemas.microsoft.com/office/drawing/2017/decorative" val="1"/>
                </a:ext>
              </a:extLst>
            </p:cNvPr>
            <p:cNvSpPr/>
            <p:nvPr userDrawn="1"/>
          </p:nvSpPr>
          <p:spPr>
            <a:xfrm rot="10800000">
              <a:off x="5787905" y="1643077"/>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605AEB8C-F7E9-B076-9BC2-77F3F62C2A88}"/>
                </a:ext>
                <a:ext uri="{C183D7F6-B498-43B3-948B-1728B52AA6E4}">
                  <adec:decorative xmlns:adec="http://schemas.microsoft.com/office/drawing/2017/decorative" val="1"/>
                </a:ext>
              </a:extLst>
            </p:cNvPr>
            <p:cNvSpPr/>
            <p:nvPr userDrawn="1"/>
          </p:nvSpPr>
          <p:spPr>
            <a:xfrm rot="10800000">
              <a:off x="6848346" y="1643076"/>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DF3DDC47-3043-96A7-F921-A542DFD7913F}"/>
                </a:ext>
                <a:ext uri="{C183D7F6-B498-43B3-948B-1728B52AA6E4}">
                  <adec:decorative xmlns:adec="http://schemas.microsoft.com/office/drawing/2017/decorative" val="1"/>
                </a:ext>
              </a:extLst>
            </p:cNvPr>
            <p:cNvSpPr/>
            <p:nvPr userDrawn="1"/>
          </p:nvSpPr>
          <p:spPr>
            <a:xfrm rot="10800000">
              <a:off x="7574580" y="1643076"/>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10B6C2D9-8AF7-F073-717F-E021EB8E84F6}"/>
                </a:ext>
                <a:ext uri="{C183D7F6-B498-43B3-948B-1728B52AA6E4}">
                  <adec:decorative xmlns:adec="http://schemas.microsoft.com/office/drawing/2017/decorative" val="1"/>
                </a:ext>
              </a:extLst>
            </p:cNvPr>
            <p:cNvSpPr/>
            <p:nvPr userDrawn="1"/>
          </p:nvSpPr>
          <p:spPr>
            <a:xfrm rot="10800000">
              <a:off x="9002344" y="1643075"/>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628D7567-D247-E416-1262-DDE725A22013}"/>
                </a:ext>
                <a:ext uri="{C183D7F6-B498-43B3-948B-1728B52AA6E4}">
                  <adec:decorative xmlns:adec="http://schemas.microsoft.com/office/drawing/2017/decorative" val="1"/>
                </a:ext>
              </a:extLst>
            </p:cNvPr>
            <p:cNvSpPr/>
            <p:nvPr userDrawn="1"/>
          </p:nvSpPr>
          <p:spPr>
            <a:xfrm rot="10800000">
              <a:off x="10368958" y="1643076"/>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B4C95C59-FB89-5C09-1AC8-15B06469FCD0}"/>
                </a:ext>
                <a:ext uri="{C183D7F6-B498-43B3-948B-1728B52AA6E4}">
                  <adec:decorative xmlns:adec="http://schemas.microsoft.com/office/drawing/2017/decorative" val="1"/>
                </a:ext>
              </a:extLst>
            </p:cNvPr>
            <p:cNvSpPr/>
            <p:nvPr userDrawn="1"/>
          </p:nvSpPr>
          <p:spPr>
            <a:xfrm rot="10800000">
              <a:off x="11145739" y="1643076"/>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Rectangle 6">
            <a:extLst>
              <a:ext uri="{FF2B5EF4-FFF2-40B4-BE49-F238E27FC236}">
                <a16:creationId xmlns:a16="http://schemas.microsoft.com/office/drawing/2014/main" id="{48574F17-9330-4BBD-936D-CF49EFB42B9E}"/>
              </a:ext>
              <a:ext uri="{C183D7F6-B498-43B3-948B-1728B52AA6E4}">
                <adec:decorative xmlns:adec="http://schemas.microsoft.com/office/drawing/2017/decorative" val="1"/>
              </a:ext>
            </a:extLst>
          </p:cNvPr>
          <p:cNvSpPr/>
          <p:nvPr userDrawn="1"/>
        </p:nvSpPr>
        <p:spPr>
          <a:xfrm flipV="1">
            <a:off x="0" y="-1"/>
            <a:ext cx="12192000" cy="1547235"/>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001EA4FA-276C-9ECD-22D6-12A9E415B0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6088" y="175061"/>
            <a:ext cx="668256" cy="636808"/>
          </a:xfrm>
          <a:prstGeom prst="rect">
            <a:avLst/>
          </a:prstGeom>
        </p:spPr>
      </p:pic>
      <p:sp>
        <p:nvSpPr>
          <p:cNvPr id="2" name="Title 1">
            <a:extLst>
              <a:ext uri="{FF2B5EF4-FFF2-40B4-BE49-F238E27FC236}">
                <a16:creationId xmlns:a16="http://schemas.microsoft.com/office/drawing/2014/main" id="{54AAF698-22CA-4E78-8B77-190AE095D46F}"/>
              </a:ext>
            </a:extLst>
          </p:cNvPr>
          <p:cNvSpPr>
            <a:spLocks noGrp="1"/>
          </p:cNvSpPr>
          <p:nvPr userDrawn="1">
            <p:ph type="title" hasCustomPrompt="1"/>
          </p:nvPr>
        </p:nvSpPr>
        <p:spPr>
          <a:xfrm>
            <a:off x="839788" y="365125"/>
            <a:ext cx="10515600" cy="1325563"/>
          </a:xfrm>
        </p:spPr>
        <p:txBody>
          <a:bodyPr>
            <a:normAutofit/>
          </a:bodyPr>
          <a:lstStyle>
            <a:lvl1pPr algn="ctr">
              <a:defRPr sz="4400" b="0">
                <a:solidFill>
                  <a:schemeClr val="bg1"/>
                </a:solidFill>
                <a:latin typeface="+mj-lt"/>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4B3317B-627E-4F26-BE00-FE73C384AF9A}"/>
              </a:ext>
            </a:extLst>
          </p:cNvPr>
          <p:cNvSpPr>
            <a:spLocks noGrp="1"/>
          </p:cNvSpPr>
          <p:nvPr userDrawn="1">
            <p:ph type="body" idx="1" hasCustomPrompt="1"/>
          </p:nvPr>
        </p:nvSpPr>
        <p:spPr>
          <a:xfrm>
            <a:off x="836611" y="1964603"/>
            <a:ext cx="10515597" cy="384820"/>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00269-7397-4F1F-9EAA-4CC1AF64F894}"/>
              </a:ext>
            </a:extLst>
          </p:cNvPr>
          <p:cNvSpPr>
            <a:spLocks noGrp="1"/>
          </p:cNvSpPr>
          <p:nvPr userDrawn="1">
            <p:ph sz="half" idx="2"/>
          </p:nvPr>
        </p:nvSpPr>
        <p:spPr>
          <a:xfrm>
            <a:off x="836610" y="2493800"/>
            <a:ext cx="10515599" cy="3695863"/>
          </a:xfrm>
        </p:spPr>
        <p:txBody>
          <a:bodyPr/>
          <a:lstStyle>
            <a:lvl1pPr>
              <a:buClr>
                <a:srgbClr val="FBB92F"/>
              </a:buClr>
              <a:defRPr sz="2000">
                <a:solidFill>
                  <a:schemeClr val="tx1"/>
                </a:solidFill>
              </a:defRPr>
            </a:lvl1pPr>
            <a:lvl2pPr>
              <a:buClr>
                <a:srgbClr val="FBB92F"/>
              </a:buClr>
              <a:defRPr sz="1800">
                <a:solidFill>
                  <a:schemeClr val="tx1"/>
                </a:solidFill>
              </a:defRPr>
            </a:lvl2pPr>
            <a:lvl3pPr>
              <a:buClr>
                <a:srgbClr val="FBB92F"/>
              </a:buClr>
              <a:defRPr sz="1600">
                <a:solidFill>
                  <a:schemeClr val="tx1"/>
                </a:solidFill>
              </a:defRPr>
            </a:lvl3pPr>
            <a:lvl4pPr>
              <a:buClr>
                <a:srgbClr val="FBB92F"/>
              </a:buClr>
              <a:defRPr sz="1400">
                <a:solidFill>
                  <a:schemeClr val="tx1"/>
                </a:solidFill>
              </a:defRPr>
            </a:lvl4pPr>
            <a:lvl5pPr>
              <a:buClr>
                <a:srgbClr val="FBB92F"/>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4E0BF03-CDF7-F91E-BE60-5AF7432A4E6E}"/>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srgbClr val="2D3338"/>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6" name="Rectangle 5">
            <a:extLst>
              <a:ext uri="{FF2B5EF4-FFF2-40B4-BE49-F238E27FC236}">
                <a16:creationId xmlns:a16="http://schemas.microsoft.com/office/drawing/2014/main" id="{51A67309-BE99-1D94-9CEE-257F6412F667}"/>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spTree>
    <p:extLst>
      <p:ext uri="{BB962C8B-B14F-4D97-AF65-F5344CB8AC3E}">
        <p14:creationId xmlns:p14="http://schemas.microsoft.com/office/powerpoint/2010/main" val="25665621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95A6-33B3-AB5F-0729-11808E8B0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A4FED-6C85-12B0-74D1-E912CE96D9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D9DC1-C563-9A64-7A18-3724503272D7}"/>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5" name="Footer Placeholder 4">
            <a:extLst>
              <a:ext uri="{FF2B5EF4-FFF2-40B4-BE49-F238E27FC236}">
                <a16:creationId xmlns:a16="http://schemas.microsoft.com/office/drawing/2014/main" id="{B2C9B00B-5C4E-CB20-2B27-AF85DA8B8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CD45C-92A3-DBD1-BC9D-2FFFDB5784D8}"/>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71466502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703478-1F58-409B-8266-3F237CE8EBBC}"/>
              </a:ext>
              <a:ext uri="{C183D7F6-B498-43B3-948B-1728B52AA6E4}">
                <adec:decorative xmlns:adec="http://schemas.microsoft.com/office/drawing/2017/decorative" val="1"/>
              </a:ext>
            </a:extLst>
          </p:cNvPr>
          <p:cNvSpPr/>
          <p:nvPr userDrawn="1"/>
        </p:nvSpPr>
        <p:spPr>
          <a:xfrm>
            <a:off x="0" y="1835065"/>
            <a:ext cx="12192000" cy="5022935"/>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4AAF698-22CA-4E78-8B77-190AE095D46F}"/>
              </a:ext>
            </a:extLst>
          </p:cNvPr>
          <p:cNvSpPr>
            <a:spLocks noGrp="1"/>
          </p:cNvSpPr>
          <p:nvPr>
            <p:ph type="title" hasCustomPrompt="1"/>
          </p:nvPr>
        </p:nvSpPr>
        <p:spPr>
          <a:xfrm>
            <a:off x="839788" y="365125"/>
            <a:ext cx="10515600" cy="1325563"/>
          </a:xfrm>
        </p:spPr>
        <p:txBody>
          <a:bodyPr>
            <a:normAutofit/>
          </a:bodyPr>
          <a:lstStyle>
            <a:lvl1pPr algn="ctr">
              <a:defRPr sz="4400" b="0">
                <a:solidFill>
                  <a:srgbClr val="174A7C"/>
                </a:solidFill>
                <a:latin typeface="+mj-lt"/>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4B3317B-627E-4F26-BE00-FE73C384AF9A}"/>
              </a:ext>
            </a:extLst>
          </p:cNvPr>
          <p:cNvSpPr>
            <a:spLocks noGrp="1"/>
          </p:cNvSpPr>
          <p:nvPr>
            <p:ph type="body" idx="1" hasCustomPrompt="1"/>
          </p:nvPr>
        </p:nvSpPr>
        <p:spPr>
          <a:xfrm>
            <a:off x="836611" y="1964603"/>
            <a:ext cx="10515597" cy="384820"/>
          </a:xfrm>
        </p:spPr>
        <p:txBody>
          <a:bodyPr anchor="b">
            <a:normAutofit/>
          </a:bodyPr>
          <a:lstStyle>
            <a:lvl1pPr marL="0" indent="0">
              <a:buNone/>
              <a:defRPr sz="2000" b="1">
                <a:solidFill>
                  <a:srgbClr val="C9DFF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00269-7397-4F1F-9EAA-4CC1AF64F894}"/>
              </a:ext>
            </a:extLst>
          </p:cNvPr>
          <p:cNvSpPr>
            <a:spLocks noGrp="1"/>
          </p:cNvSpPr>
          <p:nvPr>
            <p:ph sz="half" idx="2"/>
          </p:nvPr>
        </p:nvSpPr>
        <p:spPr>
          <a:xfrm>
            <a:off x="836610" y="2493800"/>
            <a:ext cx="10515599" cy="3695863"/>
          </a:xfrm>
        </p:spPr>
        <p:txBody>
          <a:bodyPr/>
          <a:lstStyle>
            <a:lvl1pPr>
              <a:buClr>
                <a:srgbClr val="FBB92F"/>
              </a:buClr>
              <a:defRPr sz="2000">
                <a:solidFill>
                  <a:schemeClr val="bg1"/>
                </a:solidFill>
              </a:defRPr>
            </a:lvl1pPr>
            <a:lvl2pPr>
              <a:buClr>
                <a:srgbClr val="FBB92F"/>
              </a:buClr>
              <a:defRPr sz="1800">
                <a:solidFill>
                  <a:schemeClr val="bg1"/>
                </a:solidFill>
              </a:defRPr>
            </a:lvl2pPr>
            <a:lvl3pPr>
              <a:buClr>
                <a:srgbClr val="FBB92F"/>
              </a:buClr>
              <a:defRPr sz="1600">
                <a:solidFill>
                  <a:schemeClr val="bg1"/>
                </a:solidFill>
              </a:defRPr>
            </a:lvl3pPr>
            <a:lvl4pPr>
              <a:buClr>
                <a:srgbClr val="FBB92F"/>
              </a:buClr>
              <a:defRPr sz="1400">
                <a:solidFill>
                  <a:schemeClr val="bg1"/>
                </a:solidFill>
              </a:defRPr>
            </a:lvl4pPr>
            <a:lvl5pPr>
              <a:buClr>
                <a:srgbClr val="FBB92F"/>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4E0BF03-CDF7-F91E-BE60-5AF7432A4E6E}"/>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6" name="Rectangle 5">
            <a:extLst>
              <a:ext uri="{FF2B5EF4-FFF2-40B4-BE49-F238E27FC236}">
                <a16:creationId xmlns:a16="http://schemas.microsoft.com/office/drawing/2014/main" id="{51A67309-BE99-1D94-9CEE-257F6412F667}"/>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710C19BE-BAAF-5BB5-4BEF-EC1DE8487DA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6088" y="175061"/>
            <a:ext cx="668256" cy="636809"/>
          </a:xfrm>
          <a:prstGeom prst="rect">
            <a:avLst/>
          </a:prstGeom>
        </p:spPr>
      </p:pic>
      <p:grpSp>
        <p:nvGrpSpPr>
          <p:cNvPr id="7" name="Group 6">
            <a:extLst>
              <a:ext uri="{FF2B5EF4-FFF2-40B4-BE49-F238E27FC236}">
                <a16:creationId xmlns:a16="http://schemas.microsoft.com/office/drawing/2014/main" id="{BB20AAE0-6293-730B-C986-DDC7A33B9D34}"/>
              </a:ext>
              <a:ext uri="{C183D7F6-B498-43B3-948B-1728B52AA6E4}">
                <adec:decorative xmlns:adec="http://schemas.microsoft.com/office/drawing/2017/decorative" val="1"/>
              </a:ext>
            </a:extLst>
          </p:cNvPr>
          <p:cNvGrpSpPr/>
          <p:nvPr userDrawn="1"/>
        </p:nvGrpSpPr>
        <p:grpSpPr>
          <a:xfrm>
            <a:off x="0" y="1643075"/>
            <a:ext cx="12192000" cy="102891"/>
            <a:chOff x="-1" y="5786108"/>
            <a:chExt cx="12192000" cy="102891"/>
          </a:xfrm>
        </p:grpSpPr>
        <p:sp>
          <p:nvSpPr>
            <p:cNvPr id="9" name="Rectangle 8">
              <a:extLst>
                <a:ext uri="{FF2B5EF4-FFF2-40B4-BE49-F238E27FC236}">
                  <a16:creationId xmlns:a16="http://schemas.microsoft.com/office/drawing/2014/main" id="{82478971-8827-8573-E5AE-50F31AB38222}"/>
                </a:ext>
              </a:extLst>
            </p:cNvPr>
            <p:cNvSpPr/>
            <p:nvPr userDrawn="1"/>
          </p:nvSpPr>
          <p:spPr>
            <a:xfrm rot="10800000">
              <a:off x="-1" y="5786109"/>
              <a:ext cx="523787" cy="102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AC96D0F-1FEB-114B-D954-DEE307A550BD}"/>
                </a:ext>
              </a:extLst>
            </p:cNvPr>
            <p:cNvSpPr/>
            <p:nvPr userDrawn="1"/>
          </p:nvSpPr>
          <p:spPr>
            <a:xfrm rot="10800000">
              <a:off x="615404" y="5786109"/>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C375FD0-8769-9F93-E629-7A73F3B774C3}"/>
                </a:ext>
              </a:extLst>
            </p:cNvPr>
            <p:cNvSpPr/>
            <p:nvPr userDrawn="1"/>
          </p:nvSpPr>
          <p:spPr>
            <a:xfrm rot="10800000">
              <a:off x="2043168" y="5786108"/>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5471F7B5-2511-BB9D-2EAA-DEB04C5B2FEC}"/>
                </a:ext>
              </a:extLst>
            </p:cNvPr>
            <p:cNvSpPr/>
            <p:nvPr userDrawn="1"/>
          </p:nvSpPr>
          <p:spPr>
            <a:xfrm rot="10800000">
              <a:off x="3409782" y="5786109"/>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2F09434A-FFB1-ED8A-9086-2521D910B7FE}"/>
                </a:ext>
              </a:extLst>
            </p:cNvPr>
            <p:cNvSpPr/>
            <p:nvPr userDrawn="1"/>
          </p:nvSpPr>
          <p:spPr>
            <a:xfrm rot="10800000">
              <a:off x="4186565" y="5786109"/>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FEB02B6-5978-0047-56D7-8A3EE37F782F}"/>
                </a:ext>
              </a:extLst>
            </p:cNvPr>
            <p:cNvSpPr/>
            <p:nvPr userDrawn="1"/>
          </p:nvSpPr>
          <p:spPr>
            <a:xfrm rot="10800000">
              <a:off x="5787904" y="5786110"/>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6C40EDA2-9021-82C0-E3ED-0EA9063B42DE}"/>
                </a:ext>
              </a:extLst>
            </p:cNvPr>
            <p:cNvSpPr/>
            <p:nvPr userDrawn="1"/>
          </p:nvSpPr>
          <p:spPr>
            <a:xfrm rot="10800000">
              <a:off x="6848345" y="5786109"/>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D19DCCDB-833A-F224-54A7-ECE74A511FAA}"/>
                </a:ext>
              </a:extLst>
            </p:cNvPr>
            <p:cNvSpPr/>
            <p:nvPr userDrawn="1"/>
          </p:nvSpPr>
          <p:spPr>
            <a:xfrm rot="10800000">
              <a:off x="7574579" y="5786109"/>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67198600-7651-AAFD-B1AE-B3A1D3790F59}"/>
                </a:ext>
              </a:extLst>
            </p:cNvPr>
            <p:cNvSpPr/>
            <p:nvPr userDrawn="1"/>
          </p:nvSpPr>
          <p:spPr>
            <a:xfrm rot="10800000">
              <a:off x="9002343" y="5786108"/>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4154D064-3EF0-4D82-B113-68258E43CA26}"/>
                </a:ext>
              </a:extLst>
            </p:cNvPr>
            <p:cNvSpPr/>
            <p:nvPr userDrawn="1"/>
          </p:nvSpPr>
          <p:spPr>
            <a:xfrm rot="10800000">
              <a:off x="10368957" y="5786109"/>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80EFA8AC-CF64-5CC8-095F-1E14CED5A96A}"/>
                </a:ext>
              </a:extLst>
            </p:cNvPr>
            <p:cNvSpPr/>
            <p:nvPr userDrawn="1"/>
          </p:nvSpPr>
          <p:spPr>
            <a:xfrm rot="10800000">
              <a:off x="11145738" y="5786109"/>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696407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with Side Title Op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82EE0F-AD4E-459A-8E2B-A98B2CAC0216}"/>
              </a:ext>
              <a:ext uri="{C183D7F6-B498-43B3-948B-1728B52AA6E4}">
                <adec:decorative xmlns:adec="http://schemas.microsoft.com/office/drawing/2017/decorative" val="1"/>
              </a:ext>
            </a:extLst>
          </p:cNvPr>
          <p:cNvSpPr/>
          <p:nvPr userDrawn="1"/>
        </p:nvSpPr>
        <p:spPr>
          <a:xfrm>
            <a:off x="0" y="0"/>
            <a:ext cx="393231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2117C319-2123-4701-AFF8-ACB85BA544FA}"/>
              </a:ext>
            </a:extLst>
          </p:cNvPr>
          <p:cNvSpPr>
            <a:spLocks noGrp="1"/>
          </p:cNvSpPr>
          <p:nvPr>
            <p:ph type="body" sz="quarter" idx="14" hasCustomPrompt="1"/>
          </p:nvPr>
        </p:nvSpPr>
        <p:spPr>
          <a:xfrm>
            <a:off x="389807" y="1423067"/>
            <a:ext cx="3135445" cy="4011865"/>
          </a:xfrm>
        </p:spPr>
        <p:txBody>
          <a:bodyPr anchor="ctr" anchorCtr="1">
            <a:normAutofit/>
          </a:bodyPr>
          <a:lstStyle>
            <a:lvl1pPr marL="0" indent="0" algn="ctr">
              <a:lnSpc>
                <a:spcPct val="90000"/>
              </a:lnSpc>
              <a:buNone/>
              <a:defRPr sz="4200" baseline="0">
                <a:solidFill>
                  <a:schemeClr val="bg1"/>
                </a:solidFill>
                <a:latin typeface="+mj-lt"/>
              </a:defRPr>
            </a:lvl1pPr>
          </a:lstStyle>
          <a:p>
            <a:pPr lvl="0"/>
            <a:r>
              <a:rPr lang="en-US"/>
              <a:t>Slide Title</a:t>
            </a:r>
          </a:p>
        </p:txBody>
      </p:sp>
      <p:sp>
        <p:nvSpPr>
          <p:cNvPr id="6" name="Text Placeholder 5">
            <a:extLst>
              <a:ext uri="{FF2B5EF4-FFF2-40B4-BE49-F238E27FC236}">
                <a16:creationId xmlns:a16="http://schemas.microsoft.com/office/drawing/2014/main" id="{73FBD71B-2FAE-4E0D-BA68-E677E37A1CDB}"/>
              </a:ext>
            </a:extLst>
          </p:cNvPr>
          <p:cNvSpPr>
            <a:spLocks noGrp="1"/>
          </p:cNvSpPr>
          <p:nvPr>
            <p:ph type="body" sz="quarter" idx="16" hasCustomPrompt="1"/>
          </p:nvPr>
        </p:nvSpPr>
        <p:spPr>
          <a:xfrm>
            <a:off x="4832552" y="1065578"/>
            <a:ext cx="6426200" cy="369200"/>
          </a:xfrm>
        </p:spPr>
        <p:txBody>
          <a:bodyPr>
            <a:normAutofit/>
          </a:bodyPr>
          <a:lstStyle>
            <a:lvl1pPr marL="0" indent="0" algn="l">
              <a:buNone/>
              <a:defRPr sz="2000" b="1" spc="0">
                <a:solidFill>
                  <a:schemeClr val="accent1"/>
                </a:solidFill>
              </a:defRPr>
            </a:lvl1pPr>
          </a:lstStyle>
          <a:p>
            <a:pPr lvl="0"/>
            <a:r>
              <a:rPr lang="en-US"/>
              <a:t>SECONDARY TITLE</a:t>
            </a:r>
          </a:p>
        </p:txBody>
      </p:sp>
      <p:sp>
        <p:nvSpPr>
          <p:cNvPr id="11" name="Text Placeholder 10">
            <a:extLst>
              <a:ext uri="{FF2B5EF4-FFF2-40B4-BE49-F238E27FC236}">
                <a16:creationId xmlns:a16="http://schemas.microsoft.com/office/drawing/2014/main" id="{F495EE0D-3C97-4550-9ED2-9955A1A2FC59}"/>
              </a:ext>
            </a:extLst>
          </p:cNvPr>
          <p:cNvSpPr>
            <a:spLocks noGrp="1"/>
          </p:cNvSpPr>
          <p:nvPr>
            <p:ph type="body" sz="quarter" idx="15"/>
          </p:nvPr>
        </p:nvSpPr>
        <p:spPr>
          <a:xfrm>
            <a:off x="4832552" y="1766169"/>
            <a:ext cx="6426200" cy="3887711"/>
          </a:xfrm>
        </p:spPr>
        <p:txBody>
          <a:bodyPr/>
          <a:lstStyle>
            <a:lvl1pPr marL="342900" indent="-342900">
              <a:buClr>
                <a:schemeClr val="accent3"/>
              </a:buClr>
              <a:buFont typeface="Arial" panose="020B0604020202020204" pitchFamily="34" charset="0"/>
              <a:buChar char="•"/>
              <a:defRPr sz="2000">
                <a:solidFill>
                  <a:schemeClr val="tx1"/>
                </a:solidFill>
              </a:defRPr>
            </a:lvl1pPr>
            <a:lvl2pPr marL="742950" indent="-285750">
              <a:buClr>
                <a:schemeClr val="accent3"/>
              </a:buClr>
              <a:buFont typeface="Arial" panose="020B0604020202020204" pitchFamily="34" charset="0"/>
              <a:buChar char="•"/>
              <a:defRPr sz="1800">
                <a:solidFill>
                  <a:schemeClr val="tx1"/>
                </a:solidFill>
              </a:defRPr>
            </a:lvl2pPr>
            <a:lvl3pPr marL="1143000" indent="-228600">
              <a:buClr>
                <a:schemeClr val="accent3"/>
              </a:buClr>
              <a:buFont typeface="Arial" panose="020B0604020202020204" pitchFamily="34" charset="0"/>
              <a:buChar char="•"/>
              <a:defRPr sz="1600">
                <a:solidFill>
                  <a:schemeClr val="tx1"/>
                </a:solidFill>
              </a:defRPr>
            </a:lvl3pPr>
            <a:lvl4pPr>
              <a:buClr>
                <a:srgbClr val="174A7C"/>
              </a:buClr>
              <a:defRPr sz="1600"/>
            </a:lvl4pPr>
            <a:lvl5pPr>
              <a:buClr>
                <a:srgbClr val="174A7C"/>
              </a:buClr>
              <a:defRPr sz="1400"/>
            </a:lvl5pPr>
          </a:lstStyle>
          <a:p>
            <a:pPr lvl="0"/>
            <a:r>
              <a:rPr lang="en-US"/>
              <a:t>Click to edit Master text styles</a:t>
            </a:r>
          </a:p>
          <a:p>
            <a:pPr lvl="1"/>
            <a:r>
              <a:rPr lang="en-US"/>
              <a:t>Second level</a:t>
            </a:r>
          </a:p>
          <a:p>
            <a:pPr lvl="2"/>
            <a:r>
              <a:rPr lang="en-US"/>
              <a:t>Third level</a:t>
            </a:r>
          </a:p>
        </p:txBody>
      </p:sp>
      <p:sp>
        <p:nvSpPr>
          <p:cNvPr id="16" name="TextBox 15">
            <a:extLst>
              <a:ext uri="{FF2B5EF4-FFF2-40B4-BE49-F238E27FC236}">
                <a16:creationId xmlns:a16="http://schemas.microsoft.com/office/drawing/2014/main" id="{7775EA89-3D80-4824-9C70-25D47B8186C0}"/>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srgbClr val="2D3338"/>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17" name="Rectangle 16">
            <a:extLst>
              <a:ext uri="{FF2B5EF4-FFF2-40B4-BE49-F238E27FC236}">
                <a16:creationId xmlns:a16="http://schemas.microsoft.com/office/drawing/2014/main" id="{A5DF6165-E694-47DE-8A03-7F5063097994}"/>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1FCDE35E-4859-6F60-EF2E-905D6FD1DE44}"/>
              </a:ext>
              <a:ext uri="{C183D7F6-B498-43B3-948B-1728B52AA6E4}">
                <adec:decorative xmlns:adec="http://schemas.microsoft.com/office/drawing/2017/decorative" val="1"/>
              </a:ext>
            </a:extLst>
          </p:cNvPr>
          <p:cNvGrpSpPr/>
          <p:nvPr userDrawn="1"/>
        </p:nvGrpSpPr>
        <p:grpSpPr>
          <a:xfrm>
            <a:off x="4029191" y="925"/>
            <a:ext cx="102892" cy="6856151"/>
            <a:chOff x="6062803" y="0"/>
            <a:chExt cx="102892" cy="6856151"/>
          </a:xfrm>
        </p:grpSpPr>
        <p:sp>
          <p:nvSpPr>
            <p:cNvPr id="15" name="Rectangle 14">
              <a:extLst>
                <a:ext uri="{FF2B5EF4-FFF2-40B4-BE49-F238E27FC236}">
                  <a16:creationId xmlns:a16="http://schemas.microsoft.com/office/drawing/2014/main" id="{984127D1-963E-C971-9CD1-D0DC4410CA99}"/>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F903792-71AB-61E0-574A-ABB2200A7096}"/>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A65ACC8-EEB9-402D-1A8D-9F92CF227DFF}"/>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4CC43452-A049-0FAD-8102-96146971B241}"/>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510757AC-81C4-2F0A-70F0-D78C43CE6CB3}"/>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DD606F87-12BB-A338-5BC2-50995E7D151C}"/>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4CCB1FC8-4E0F-20EF-C321-94E436A83BEE}"/>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4" name="Picture 13">
            <a:extLst>
              <a:ext uri="{FF2B5EF4-FFF2-40B4-BE49-F238E27FC236}">
                <a16:creationId xmlns:a16="http://schemas.microsoft.com/office/drawing/2014/main" id="{64D3D575-CDA7-21FE-4EB2-A5546255F79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830" y="199785"/>
            <a:ext cx="668256" cy="636808"/>
          </a:xfrm>
          <a:prstGeom prst="rect">
            <a:avLst/>
          </a:prstGeom>
        </p:spPr>
      </p:pic>
    </p:spTree>
    <p:extLst>
      <p:ext uri="{BB962C8B-B14F-4D97-AF65-F5344CB8AC3E}">
        <p14:creationId xmlns:p14="http://schemas.microsoft.com/office/powerpoint/2010/main" val="13039041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with Side Title">
    <p:bg>
      <p:bgPr>
        <a:solidFill>
          <a:srgbClr val="174A7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82EE0F-AD4E-459A-8E2B-A98B2CAC0216}"/>
              </a:ext>
              <a:ext uri="{C183D7F6-B498-43B3-948B-1728B52AA6E4}">
                <adec:decorative xmlns:adec="http://schemas.microsoft.com/office/drawing/2017/decorative" val="1"/>
              </a:ext>
            </a:extLst>
          </p:cNvPr>
          <p:cNvSpPr/>
          <p:nvPr userDrawn="1"/>
        </p:nvSpPr>
        <p:spPr>
          <a:xfrm>
            <a:off x="2427" y="0"/>
            <a:ext cx="41048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6EA16213-49AE-BD87-DF76-946C7AD69F63}"/>
              </a:ext>
              <a:ext uri="{C183D7F6-B498-43B3-948B-1728B52AA6E4}">
                <adec:decorative xmlns:adec="http://schemas.microsoft.com/office/drawing/2017/decorative" val="1"/>
              </a:ext>
            </a:extLst>
          </p:cNvPr>
          <p:cNvGrpSpPr/>
          <p:nvPr userDrawn="1"/>
        </p:nvGrpSpPr>
        <p:grpSpPr>
          <a:xfrm>
            <a:off x="3901707" y="925"/>
            <a:ext cx="102892" cy="6856151"/>
            <a:chOff x="6062803" y="0"/>
            <a:chExt cx="102892" cy="6856151"/>
          </a:xfrm>
        </p:grpSpPr>
        <p:sp>
          <p:nvSpPr>
            <p:cNvPr id="15" name="Rectangle 14">
              <a:extLst>
                <a:ext uri="{FF2B5EF4-FFF2-40B4-BE49-F238E27FC236}">
                  <a16:creationId xmlns:a16="http://schemas.microsoft.com/office/drawing/2014/main" id="{DE589AF9-065C-BBDA-AFE0-A389E9943EE1}"/>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48C51973-836A-8AE7-4A15-F7E4A30F9829}"/>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6E9D8C0C-8EBC-B8CC-5E1D-49DF1BE36019}"/>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FD7C535C-902E-383C-A74E-DDAE92386B62}"/>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1B8896B7-13BB-1C46-6EE2-99FF8FFF0097}"/>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F75005F3-A985-7AFC-907A-B7E494EC2F30}"/>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6CF5839E-FF34-C7D3-0165-195247E872E0}"/>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 name="Text Placeholder 8">
            <a:extLst>
              <a:ext uri="{FF2B5EF4-FFF2-40B4-BE49-F238E27FC236}">
                <a16:creationId xmlns:a16="http://schemas.microsoft.com/office/drawing/2014/main" id="{2117C319-2123-4701-AFF8-ACB85BA544FA}"/>
              </a:ext>
            </a:extLst>
          </p:cNvPr>
          <p:cNvSpPr>
            <a:spLocks noGrp="1"/>
          </p:cNvSpPr>
          <p:nvPr>
            <p:ph type="body" sz="quarter" idx="14" hasCustomPrompt="1"/>
          </p:nvPr>
        </p:nvSpPr>
        <p:spPr>
          <a:xfrm>
            <a:off x="389807" y="1423067"/>
            <a:ext cx="3135445" cy="4011865"/>
          </a:xfrm>
        </p:spPr>
        <p:txBody>
          <a:bodyPr anchor="ctr" anchorCtr="1">
            <a:normAutofit/>
          </a:bodyPr>
          <a:lstStyle>
            <a:lvl1pPr marL="0" indent="0" algn="ctr">
              <a:lnSpc>
                <a:spcPct val="90000"/>
              </a:lnSpc>
              <a:buNone/>
              <a:defRPr sz="4200" baseline="0">
                <a:solidFill>
                  <a:srgbClr val="174A7C"/>
                </a:solidFill>
                <a:latin typeface="+mj-lt"/>
              </a:defRPr>
            </a:lvl1pPr>
          </a:lstStyle>
          <a:p>
            <a:pPr lvl="0"/>
            <a:r>
              <a:rPr lang="en-US"/>
              <a:t>Slide Title</a:t>
            </a:r>
          </a:p>
        </p:txBody>
      </p:sp>
      <p:sp>
        <p:nvSpPr>
          <p:cNvPr id="6" name="Text Placeholder 5">
            <a:extLst>
              <a:ext uri="{FF2B5EF4-FFF2-40B4-BE49-F238E27FC236}">
                <a16:creationId xmlns:a16="http://schemas.microsoft.com/office/drawing/2014/main" id="{73FBD71B-2FAE-4E0D-BA68-E677E37A1CDB}"/>
              </a:ext>
            </a:extLst>
          </p:cNvPr>
          <p:cNvSpPr>
            <a:spLocks noGrp="1"/>
          </p:cNvSpPr>
          <p:nvPr>
            <p:ph type="body" sz="quarter" idx="16" hasCustomPrompt="1"/>
          </p:nvPr>
        </p:nvSpPr>
        <p:spPr>
          <a:xfrm>
            <a:off x="4832552" y="1065578"/>
            <a:ext cx="6426200" cy="369200"/>
          </a:xfrm>
        </p:spPr>
        <p:txBody>
          <a:bodyPr>
            <a:normAutofit/>
          </a:bodyPr>
          <a:lstStyle>
            <a:lvl1pPr marL="0" indent="0" algn="l">
              <a:buNone/>
              <a:defRPr sz="2000" b="1" spc="0">
                <a:solidFill>
                  <a:srgbClr val="C9DFF6"/>
                </a:solidFill>
              </a:defRPr>
            </a:lvl1pPr>
          </a:lstStyle>
          <a:p>
            <a:pPr lvl="0"/>
            <a:r>
              <a:rPr lang="en-US"/>
              <a:t>SECONDARY TITLE</a:t>
            </a:r>
          </a:p>
        </p:txBody>
      </p:sp>
      <p:sp>
        <p:nvSpPr>
          <p:cNvPr id="11" name="Text Placeholder 10">
            <a:extLst>
              <a:ext uri="{FF2B5EF4-FFF2-40B4-BE49-F238E27FC236}">
                <a16:creationId xmlns:a16="http://schemas.microsoft.com/office/drawing/2014/main" id="{F495EE0D-3C97-4550-9ED2-9955A1A2FC59}"/>
              </a:ext>
            </a:extLst>
          </p:cNvPr>
          <p:cNvSpPr>
            <a:spLocks noGrp="1"/>
          </p:cNvSpPr>
          <p:nvPr>
            <p:ph type="body" sz="quarter" idx="15"/>
          </p:nvPr>
        </p:nvSpPr>
        <p:spPr>
          <a:xfrm>
            <a:off x="4832552" y="1766169"/>
            <a:ext cx="6426200" cy="3887711"/>
          </a:xfrm>
        </p:spPr>
        <p:txBody>
          <a:bodyPr/>
          <a:lstStyle>
            <a:lvl1pPr marL="342900" indent="-342900">
              <a:buClr>
                <a:schemeClr val="accent3"/>
              </a:buClr>
              <a:buFont typeface="Arial" panose="020B0604020202020204" pitchFamily="34" charset="0"/>
              <a:buChar char="•"/>
              <a:defRPr sz="2000">
                <a:solidFill>
                  <a:schemeClr val="bg1"/>
                </a:solidFill>
              </a:defRPr>
            </a:lvl1pPr>
            <a:lvl2pPr marL="742950" indent="-285750">
              <a:buClr>
                <a:schemeClr val="accent3"/>
              </a:buClr>
              <a:buFont typeface="Arial" panose="020B0604020202020204" pitchFamily="34" charset="0"/>
              <a:buChar char="•"/>
              <a:defRPr sz="1800">
                <a:solidFill>
                  <a:schemeClr val="bg1"/>
                </a:solidFill>
              </a:defRPr>
            </a:lvl2pPr>
            <a:lvl3pPr marL="1143000" indent="-228600">
              <a:buClr>
                <a:schemeClr val="accent3"/>
              </a:buClr>
              <a:buFont typeface="Arial" panose="020B0604020202020204" pitchFamily="34" charset="0"/>
              <a:buChar char="•"/>
              <a:defRPr sz="1600">
                <a:solidFill>
                  <a:schemeClr val="bg1"/>
                </a:solidFill>
              </a:defRPr>
            </a:lvl3pPr>
            <a:lvl4pPr>
              <a:buClr>
                <a:srgbClr val="174A7C"/>
              </a:buClr>
              <a:defRPr sz="1600"/>
            </a:lvl4pPr>
            <a:lvl5pPr>
              <a:buClr>
                <a:srgbClr val="174A7C"/>
              </a:buClr>
              <a:defRPr sz="1400"/>
            </a:lvl5pPr>
          </a:lstStyle>
          <a:p>
            <a:pPr lvl="0"/>
            <a:r>
              <a:rPr lang="en-US"/>
              <a:t>Click to edit Master text styles</a:t>
            </a:r>
          </a:p>
          <a:p>
            <a:pPr lvl="1"/>
            <a:r>
              <a:rPr lang="en-US"/>
              <a:t>Second level</a:t>
            </a:r>
          </a:p>
          <a:p>
            <a:pPr lvl="2"/>
            <a:r>
              <a:rPr lang="en-US"/>
              <a:t>Third level</a:t>
            </a:r>
          </a:p>
        </p:txBody>
      </p:sp>
      <p:sp>
        <p:nvSpPr>
          <p:cNvPr id="16" name="TextBox 15">
            <a:extLst>
              <a:ext uri="{FF2B5EF4-FFF2-40B4-BE49-F238E27FC236}">
                <a16:creationId xmlns:a16="http://schemas.microsoft.com/office/drawing/2014/main" id="{7775EA89-3D80-4824-9C70-25D47B8186C0}"/>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17" name="Rectangle 16">
            <a:extLst>
              <a:ext uri="{FF2B5EF4-FFF2-40B4-BE49-F238E27FC236}">
                <a16:creationId xmlns:a16="http://schemas.microsoft.com/office/drawing/2014/main" id="{A5DF6165-E694-47DE-8A03-7F5063097994}"/>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DD489DF5-91A7-E5E2-BD92-964F4258EC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830" y="199784"/>
            <a:ext cx="668256" cy="636809"/>
          </a:xfrm>
          <a:prstGeom prst="rect">
            <a:avLst/>
          </a:prstGeom>
        </p:spPr>
      </p:pic>
    </p:spTree>
    <p:extLst>
      <p:ext uri="{BB962C8B-B14F-4D97-AF65-F5344CB8AC3E}">
        <p14:creationId xmlns:p14="http://schemas.microsoft.com/office/powerpoint/2010/main" val="29634604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0AF8C2-6200-34E5-ADBD-9AE8C561FE6E}"/>
              </a:ext>
              <a:ext uri="{C183D7F6-B498-43B3-948B-1728B52AA6E4}">
                <adec:decorative xmlns:adec="http://schemas.microsoft.com/office/drawing/2017/decorative" val="1"/>
              </a:ext>
            </a:extLst>
          </p:cNvPr>
          <p:cNvSpPr/>
          <p:nvPr userDrawn="1"/>
        </p:nvSpPr>
        <p:spPr>
          <a:xfrm flipV="1">
            <a:off x="0" y="-1"/>
            <a:ext cx="12192000" cy="1547235"/>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9CF75D0-9CD6-F1AA-BF41-9FEFBA3192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6088" y="175061"/>
            <a:ext cx="668256" cy="636808"/>
          </a:xfrm>
          <a:prstGeom prst="rect">
            <a:avLst/>
          </a:prstGeom>
        </p:spPr>
      </p:pic>
      <p:sp>
        <p:nvSpPr>
          <p:cNvPr id="2" name="Title 1">
            <a:extLst>
              <a:ext uri="{FF2B5EF4-FFF2-40B4-BE49-F238E27FC236}">
                <a16:creationId xmlns:a16="http://schemas.microsoft.com/office/drawing/2014/main" id="{54AAF698-22CA-4E78-8B77-190AE095D46F}"/>
              </a:ext>
            </a:extLst>
          </p:cNvPr>
          <p:cNvSpPr>
            <a:spLocks noGrp="1"/>
          </p:cNvSpPr>
          <p:nvPr>
            <p:ph type="title" hasCustomPrompt="1"/>
          </p:nvPr>
        </p:nvSpPr>
        <p:spPr>
          <a:xfrm>
            <a:off x="839788" y="365125"/>
            <a:ext cx="10515600" cy="1325563"/>
          </a:xfrm>
        </p:spPr>
        <p:txBody>
          <a:bodyPr>
            <a:normAutofit/>
          </a:bodyPr>
          <a:lstStyle>
            <a:lvl1pPr algn="ctr">
              <a:defRPr sz="4400" b="0">
                <a:solidFill>
                  <a:schemeClr val="bg1"/>
                </a:solidFill>
                <a:latin typeface="+mj-lt"/>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4B3317B-627E-4F26-BE00-FE73C384AF9A}"/>
              </a:ext>
            </a:extLst>
          </p:cNvPr>
          <p:cNvSpPr>
            <a:spLocks noGrp="1"/>
          </p:cNvSpPr>
          <p:nvPr>
            <p:ph type="body" idx="1" hasCustomPrompt="1"/>
          </p:nvPr>
        </p:nvSpPr>
        <p:spPr>
          <a:xfrm>
            <a:off x="836612" y="1955549"/>
            <a:ext cx="5070892" cy="380245"/>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00269-7397-4F1F-9EAA-4CC1AF64F894}"/>
              </a:ext>
            </a:extLst>
          </p:cNvPr>
          <p:cNvSpPr>
            <a:spLocks noGrp="1"/>
          </p:cNvSpPr>
          <p:nvPr>
            <p:ph sz="half" idx="2"/>
          </p:nvPr>
        </p:nvSpPr>
        <p:spPr>
          <a:xfrm>
            <a:off x="836611" y="2456278"/>
            <a:ext cx="5070894" cy="3733385"/>
          </a:xfrm>
        </p:spPr>
        <p:txBody>
          <a:bodyPr/>
          <a:lstStyle>
            <a:lvl1pPr>
              <a:buClr>
                <a:srgbClr val="FBB92F"/>
              </a:buClr>
              <a:defRPr sz="2000">
                <a:solidFill>
                  <a:schemeClr val="tx1"/>
                </a:solidFill>
              </a:defRPr>
            </a:lvl1pPr>
            <a:lvl2pPr>
              <a:buClr>
                <a:srgbClr val="FBB92F"/>
              </a:buClr>
              <a:defRPr sz="1800">
                <a:solidFill>
                  <a:schemeClr val="tx1"/>
                </a:solidFill>
              </a:defRPr>
            </a:lvl2pPr>
            <a:lvl3pPr>
              <a:buClr>
                <a:srgbClr val="FBB92F"/>
              </a:buClr>
              <a:defRPr sz="1600">
                <a:solidFill>
                  <a:schemeClr val="tx1"/>
                </a:solidFill>
              </a:defRPr>
            </a:lvl3pPr>
            <a:lvl4pPr>
              <a:buClr>
                <a:srgbClr val="FBB92F"/>
              </a:buClr>
              <a:defRPr sz="1400">
                <a:solidFill>
                  <a:schemeClr val="tx1"/>
                </a:solidFill>
              </a:defRPr>
            </a:lvl4pPr>
            <a:lvl5pPr>
              <a:buClr>
                <a:srgbClr val="FBB92F"/>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DFEA578-4081-461E-B72A-90DE90C0F703}"/>
              </a:ext>
            </a:extLst>
          </p:cNvPr>
          <p:cNvSpPr>
            <a:spLocks noGrp="1"/>
          </p:cNvSpPr>
          <p:nvPr>
            <p:ph type="body" sz="quarter" idx="13" hasCustomPrompt="1"/>
          </p:nvPr>
        </p:nvSpPr>
        <p:spPr>
          <a:xfrm>
            <a:off x="6284497" y="1955549"/>
            <a:ext cx="5074067" cy="380245"/>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36E4C61-7FA7-4505-88B4-1B4075C68731}"/>
              </a:ext>
            </a:extLst>
          </p:cNvPr>
          <p:cNvSpPr>
            <a:spLocks noGrp="1"/>
          </p:cNvSpPr>
          <p:nvPr>
            <p:ph sz="quarter" idx="14"/>
          </p:nvPr>
        </p:nvSpPr>
        <p:spPr>
          <a:xfrm>
            <a:off x="6284497" y="2456277"/>
            <a:ext cx="5074068" cy="3733385"/>
          </a:xfrm>
        </p:spPr>
        <p:txBody>
          <a:bodyPr/>
          <a:lstStyle>
            <a:lvl1pPr>
              <a:buClr>
                <a:srgbClr val="FBB92F"/>
              </a:buClr>
              <a:defRPr sz="2000">
                <a:solidFill>
                  <a:schemeClr val="tx1"/>
                </a:solidFill>
              </a:defRPr>
            </a:lvl1pPr>
            <a:lvl2pPr>
              <a:buClr>
                <a:srgbClr val="FBB92F"/>
              </a:buClr>
              <a:defRPr sz="1800">
                <a:solidFill>
                  <a:schemeClr val="tx1"/>
                </a:solidFill>
              </a:defRPr>
            </a:lvl2pPr>
            <a:lvl3pPr>
              <a:buClr>
                <a:srgbClr val="FBB92F"/>
              </a:buClr>
              <a:defRPr sz="1600">
                <a:solidFill>
                  <a:schemeClr val="tx1"/>
                </a:solidFill>
              </a:defRPr>
            </a:lvl3pPr>
            <a:lvl4pPr>
              <a:buClr>
                <a:srgbClr val="FBB92F"/>
              </a:buClr>
              <a:defRPr sz="1400">
                <a:solidFill>
                  <a:schemeClr val="tx1"/>
                </a:solidFill>
              </a:defRPr>
            </a:lvl4pPr>
            <a:lvl5pPr>
              <a:buClr>
                <a:srgbClr val="FBB92F"/>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2332D0B-C606-AA63-B29D-022B4B7495F6}"/>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srgbClr val="2D3338"/>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6" name="Rectangle 5">
            <a:extLst>
              <a:ext uri="{FF2B5EF4-FFF2-40B4-BE49-F238E27FC236}">
                <a16:creationId xmlns:a16="http://schemas.microsoft.com/office/drawing/2014/main" id="{2B1A5706-4AD5-A76D-1506-A55557F35115}"/>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8EA3C7A-5500-BDA6-0E22-D11CDC9D3A06}"/>
              </a:ext>
              <a:ext uri="{C183D7F6-B498-43B3-948B-1728B52AA6E4}">
                <adec:decorative xmlns:adec="http://schemas.microsoft.com/office/drawing/2017/decorative" val="1"/>
              </a:ext>
            </a:extLst>
          </p:cNvPr>
          <p:cNvGrpSpPr/>
          <p:nvPr userDrawn="1"/>
        </p:nvGrpSpPr>
        <p:grpSpPr>
          <a:xfrm>
            <a:off x="0" y="1643075"/>
            <a:ext cx="12192000" cy="102891"/>
            <a:chOff x="-1" y="5786108"/>
            <a:chExt cx="12192000" cy="102891"/>
          </a:xfrm>
        </p:grpSpPr>
        <p:sp>
          <p:nvSpPr>
            <p:cNvPr id="12" name="Rectangle 11">
              <a:extLst>
                <a:ext uri="{FF2B5EF4-FFF2-40B4-BE49-F238E27FC236}">
                  <a16:creationId xmlns:a16="http://schemas.microsoft.com/office/drawing/2014/main" id="{5D31A4EC-972F-02CA-5DA2-7887A11F1546}"/>
                </a:ext>
              </a:extLst>
            </p:cNvPr>
            <p:cNvSpPr/>
            <p:nvPr userDrawn="1"/>
          </p:nvSpPr>
          <p:spPr>
            <a:xfrm rot="10800000">
              <a:off x="-1" y="5786109"/>
              <a:ext cx="523787" cy="102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5565D5D8-2500-846F-0834-F70557CC4A3D}"/>
                </a:ext>
              </a:extLst>
            </p:cNvPr>
            <p:cNvSpPr/>
            <p:nvPr userDrawn="1"/>
          </p:nvSpPr>
          <p:spPr>
            <a:xfrm rot="10800000">
              <a:off x="615404" y="5786109"/>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317054EF-4A26-99A7-4545-50D3C33EA681}"/>
                </a:ext>
              </a:extLst>
            </p:cNvPr>
            <p:cNvSpPr/>
            <p:nvPr userDrawn="1"/>
          </p:nvSpPr>
          <p:spPr>
            <a:xfrm rot="10800000">
              <a:off x="2043168" y="5786108"/>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D0FB4131-C1DE-CEBE-4D41-0490BB679717}"/>
                </a:ext>
              </a:extLst>
            </p:cNvPr>
            <p:cNvSpPr/>
            <p:nvPr userDrawn="1"/>
          </p:nvSpPr>
          <p:spPr>
            <a:xfrm rot="10800000">
              <a:off x="3409782" y="5786109"/>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A4860937-2043-E06C-E843-C7240579A80C}"/>
                </a:ext>
              </a:extLst>
            </p:cNvPr>
            <p:cNvSpPr/>
            <p:nvPr userDrawn="1"/>
          </p:nvSpPr>
          <p:spPr>
            <a:xfrm rot="10800000">
              <a:off x="4186565" y="5786109"/>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B652DDCE-C3AD-7139-2183-DBFA924E52CB}"/>
                </a:ext>
              </a:extLst>
            </p:cNvPr>
            <p:cNvSpPr/>
            <p:nvPr userDrawn="1"/>
          </p:nvSpPr>
          <p:spPr>
            <a:xfrm rot="10800000">
              <a:off x="5787904" y="5786110"/>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933698C9-1B56-949D-1E72-618FEF98282D}"/>
                </a:ext>
              </a:extLst>
            </p:cNvPr>
            <p:cNvSpPr/>
            <p:nvPr userDrawn="1"/>
          </p:nvSpPr>
          <p:spPr>
            <a:xfrm rot="10800000">
              <a:off x="6848345" y="5786109"/>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F51B7868-0155-E684-ADB4-0301F407E15E}"/>
                </a:ext>
              </a:extLst>
            </p:cNvPr>
            <p:cNvSpPr/>
            <p:nvPr userDrawn="1"/>
          </p:nvSpPr>
          <p:spPr>
            <a:xfrm rot="10800000">
              <a:off x="7574579" y="5786109"/>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FBF2E08C-E17D-E54D-8184-CFE2BC0B8B59}"/>
                </a:ext>
              </a:extLst>
            </p:cNvPr>
            <p:cNvSpPr/>
            <p:nvPr userDrawn="1"/>
          </p:nvSpPr>
          <p:spPr>
            <a:xfrm rot="10800000">
              <a:off x="9002343" y="5786108"/>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93C8D715-1B4F-6D5A-A692-881BEBDFCA28}"/>
                </a:ext>
              </a:extLst>
            </p:cNvPr>
            <p:cNvSpPr/>
            <p:nvPr userDrawn="1"/>
          </p:nvSpPr>
          <p:spPr>
            <a:xfrm rot="10800000">
              <a:off x="10368957" y="5786109"/>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66823F0B-6980-5C4B-E1E7-3AF612C265FA}"/>
                </a:ext>
              </a:extLst>
            </p:cNvPr>
            <p:cNvSpPr/>
            <p:nvPr userDrawn="1"/>
          </p:nvSpPr>
          <p:spPr>
            <a:xfrm rot="10800000">
              <a:off x="11145738" y="5786109"/>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207430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703478-1F58-409B-8266-3F237CE8EBBC}"/>
              </a:ext>
              <a:ext uri="{C183D7F6-B498-43B3-948B-1728B52AA6E4}">
                <adec:decorative xmlns:adec="http://schemas.microsoft.com/office/drawing/2017/decorative" val="1"/>
              </a:ext>
            </a:extLst>
          </p:cNvPr>
          <p:cNvSpPr/>
          <p:nvPr userDrawn="1"/>
        </p:nvSpPr>
        <p:spPr>
          <a:xfrm>
            <a:off x="0" y="1835065"/>
            <a:ext cx="12192000" cy="5022936"/>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4AAF698-22CA-4E78-8B77-190AE095D46F}"/>
              </a:ext>
            </a:extLst>
          </p:cNvPr>
          <p:cNvSpPr>
            <a:spLocks noGrp="1"/>
          </p:cNvSpPr>
          <p:nvPr>
            <p:ph type="title" hasCustomPrompt="1"/>
          </p:nvPr>
        </p:nvSpPr>
        <p:spPr>
          <a:xfrm>
            <a:off x="839788" y="365125"/>
            <a:ext cx="10515600" cy="1325563"/>
          </a:xfrm>
        </p:spPr>
        <p:txBody>
          <a:bodyPr>
            <a:normAutofit/>
          </a:bodyPr>
          <a:lstStyle>
            <a:lvl1pPr algn="ctr">
              <a:defRPr sz="4400" b="0">
                <a:solidFill>
                  <a:srgbClr val="174A7C"/>
                </a:solidFill>
                <a:latin typeface="+mj-lt"/>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4B3317B-627E-4F26-BE00-FE73C384AF9A}"/>
              </a:ext>
            </a:extLst>
          </p:cNvPr>
          <p:cNvSpPr>
            <a:spLocks noGrp="1"/>
          </p:cNvSpPr>
          <p:nvPr>
            <p:ph type="body" idx="1" hasCustomPrompt="1"/>
          </p:nvPr>
        </p:nvSpPr>
        <p:spPr>
          <a:xfrm>
            <a:off x="836612" y="1955549"/>
            <a:ext cx="5070892" cy="380245"/>
          </a:xfrm>
        </p:spPr>
        <p:txBody>
          <a:bodyPr anchor="b">
            <a:normAutofit/>
          </a:bodyPr>
          <a:lstStyle>
            <a:lvl1pPr marL="0" indent="0">
              <a:buNone/>
              <a:defRPr sz="2000" b="1">
                <a:solidFill>
                  <a:srgbClr val="C9DFF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00269-7397-4F1F-9EAA-4CC1AF64F894}"/>
              </a:ext>
            </a:extLst>
          </p:cNvPr>
          <p:cNvSpPr>
            <a:spLocks noGrp="1"/>
          </p:cNvSpPr>
          <p:nvPr>
            <p:ph sz="half" idx="2"/>
          </p:nvPr>
        </p:nvSpPr>
        <p:spPr>
          <a:xfrm>
            <a:off x="836611" y="2456278"/>
            <a:ext cx="5070894" cy="3733385"/>
          </a:xfrm>
        </p:spPr>
        <p:txBody>
          <a:bodyPr/>
          <a:lstStyle>
            <a:lvl1pPr>
              <a:buClr>
                <a:srgbClr val="FBB92F"/>
              </a:buClr>
              <a:defRPr sz="2000">
                <a:solidFill>
                  <a:schemeClr val="bg1"/>
                </a:solidFill>
              </a:defRPr>
            </a:lvl1pPr>
            <a:lvl2pPr>
              <a:buClr>
                <a:srgbClr val="FBB92F"/>
              </a:buClr>
              <a:defRPr sz="1800">
                <a:solidFill>
                  <a:schemeClr val="bg1"/>
                </a:solidFill>
              </a:defRPr>
            </a:lvl2pPr>
            <a:lvl3pPr>
              <a:buClr>
                <a:srgbClr val="FBB92F"/>
              </a:buClr>
              <a:defRPr sz="1600">
                <a:solidFill>
                  <a:schemeClr val="bg1"/>
                </a:solidFill>
              </a:defRPr>
            </a:lvl3pPr>
            <a:lvl4pPr>
              <a:buClr>
                <a:srgbClr val="FBB92F"/>
              </a:buClr>
              <a:defRPr sz="1400">
                <a:solidFill>
                  <a:schemeClr val="bg1"/>
                </a:solidFill>
              </a:defRPr>
            </a:lvl4pPr>
            <a:lvl5pPr>
              <a:buClr>
                <a:srgbClr val="FBB92F"/>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DFEA578-4081-461E-B72A-90DE90C0F703}"/>
              </a:ext>
            </a:extLst>
          </p:cNvPr>
          <p:cNvSpPr>
            <a:spLocks noGrp="1"/>
          </p:cNvSpPr>
          <p:nvPr>
            <p:ph type="body" sz="quarter" idx="13" hasCustomPrompt="1"/>
          </p:nvPr>
        </p:nvSpPr>
        <p:spPr>
          <a:xfrm>
            <a:off x="6284497" y="1955549"/>
            <a:ext cx="5074067" cy="380245"/>
          </a:xfrm>
        </p:spPr>
        <p:txBody>
          <a:bodyPr anchor="b">
            <a:normAutofit/>
          </a:bodyPr>
          <a:lstStyle>
            <a:lvl1pPr marL="0" indent="0">
              <a:buNone/>
              <a:defRPr sz="2000" b="1">
                <a:solidFill>
                  <a:srgbClr val="C9DFF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36E4C61-7FA7-4505-88B4-1B4075C68731}"/>
              </a:ext>
            </a:extLst>
          </p:cNvPr>
          <p:cNvSpPr>
            <a:spLocks noGrp="1"/>
          </p:cNvSpPr>
          <p:nvPr>
            <p:ph sz="quarter" idx="14"/>
          </p:nvPr>
        </p:nvSpPr>
        <p:spPr>
          <a:xfrm>
            <a:off x="6284497" y="2456277"/>
            <a:ext cx="5074068" cy="3733385"/>
          </a:xfrm>
        </p:spPr>
        <p:txBody>
          <a:bodyPr/>
          <a:lstStyle>
            <a:lvl1pPr>
              <a:buClr>
                <a:srgbClr val="FBB92F"/>
              </a:buClr>
              <a:defRPr sz="2000">
                <a:solidFill>
                  <a:schemeClr val="bg1"/>
                </a:solidFill>
              </a:defRPr>
            </a:lvl1pPr>
            <a:lvl2pPr>
              <a:buClr>
                <a:srgbClr val="FBB92F"/>
              </a:buClr>
              <a:defRPr sz="1800">
                <a:solidFill>
                  <a:schemeClr val="bg1"/>
                </a:solidFill>
              </a:defRPr>
            </a:lvl2pPr>
            <a:lvl3pPr>
              <a:buClr>
                <a:srgbClr val="FBB92F"/>
              </a:buClr>
              <a:defRPr sz="1600">
                <a:solidFill>
                  <a:schemeClr val="bg1"/>
                </a:solidFill>
              </a:defRPr>
            </a:lvl3pPr>
            <a:lvl4pPr>
              <a:buClr>
                <a:srgbClr val="FBB92F"/>
              </a:buClr>
              <a:defRPr sz="1400">
                <a:solidFill>
                  <a:schemeClr val="bg1"/>
                </a:solidFill>
              </a:defRPr>
            </a:lvl4pPr>
            <a:lvl5pPr>
              <a:buClr>
                <a:srgbClr val="FBB92F"/>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2332D0B-C606-AA63-B29D-022B4B7495F6}"/>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6" name="Rectangle 5">
            <a:extLst>
              <a:ext uri="{FF2B5EF4-FFF2-40B4-BE49-F238E27FC236}">
                <a16:creationId xmlns:a16="http://schemas.microsoft.com/office/drawing/2014/main" id="{2B1A5706-4AD5-A76D-1506-A55557F35115}"/>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73210B24-2BFB-7972-7192-88E98039EB8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6088" y="175061"/>
            <a:ext cx="668256" cy="636809"/>
          </a:xfrm>
          <a:prstGeom prst="rect">
            <a:avLst/>
          </a:prstGeom>
        </p:spPr>
      </p:pic>
      <p:grpSp>
        <p:nvGrpSpPr>
          <p:cNvPr id="7" name="Group 6">
            <a:extLst>
              <a:ext uri="{FF2B5EF4-FFF2-40B4-BE49-F238E27FC236}">
                <a16:creationId xmlns:a16="http://schemas.microsoft.com/office/drawing/2014/main" id="{09F716E0-8395-2DAC-835B-54010CCDB0AA}"/>
              </a:ext>
              <a:ext uri="{C183D7F6-B498-43B3-948B-1728B52AA6E4}">
                <adec:decorative xmlns:adec="http://schemas.microsoft.com/office/drawing/2017/decorative" val="1"/>
              </a:ext>
            </a:extLst>
          </p:cNvPr>
          <p:cNvGrpSpPr/>
          <p:nvPr userDrawn="1"/>
        </p:nvGrpSpPr>
        <p:grpSpPr>
          <a:xfrm>
            <a:off x="0" y="1643075"/>
            <a:ext cx="12192000" cy="102891"/>
            <a:chOff x="-1" y="5786108"/>
            <a:chExt cx="12192000" cy="102891"/>
          </a:xfrm>
        </p:grpSpPr>
        <p:sp>
          <p:nvSpPr>
            <p:cNvPr id="9" name="Rectangle 8">
              <a:extLst>
                <a:ext uri="{FF2B5EF4-FFF2-40B4-BE49-F238E27FC236}">
                  <a16:creationId xmlns:a16="http://schemas.microsoft.com/office/drawing/2014/main" id="{409AB327-DACB-2C8C-32CA-AED4DC6A6426}"/>
                </a:ext>
              </a:extLst>
            </p:cNvPr>
            <p:cNvSpPr/>
            <p:nvPr userDrawn="1"/>
          </p:nvSpPr>
          <p:spPr>
            <a:xfrm rot="10800000">
              <a:off x="-1" y="5786109"/>
              <a:ext cx="523787" cy="102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C4F6D518-F7D5-20CB-CD55-046DF8FE1E06}"/>
                </a:ext>
              </a:extLst>
            </p:cNvPr>
            <p:cNvSpPr/>
            <p:nvPr userDrawn="1"/>
          </p:nvSpPr>
          <p:spPr>
            <a:xfrm rot="10800000">
              <a:off x="615404" y="5786109"/>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8F64F638-07EA-9363-5533-959344C23BA4}"/>
                </a:ext>
              </a:extLst>
            </p:cNvPr>
            <p:cNvSpPr/>
            <p:nvPr userDrawn="1"/>
          </p:nvSpPr>
          <p:spPr>
            <a:xfrm rot="10800000">
              <a:off x="2043168" y="5786108"/>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E0848251-22DD-F1CF-A726-66563C14A195}"/>
                </a:ext>
              </a:extLst>
            </p:cNvPr>
            <p:cNvSpPr/>
            <p:nvPr userDrawn="1"/>
          </p:nvSpPr>
          <p:spPr>
            <a:xfrm rot="10800000">
              <a:off x="3409782" y="5786109"/>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8EEF94A5-F8FC-F7EE-D01F-EDC2C5DACBB7}"/>
                </a:ext>
              </a:extLst>
            </p:cNvPr>
            <p:cNvSpPr/>
            <p:nvPr userDrawn="1"/>
          </p:nvSpPr>
          <p:spPr>
            <a:xfrm rot="10800000">
              <a:off x="4186565" y="5786109"/>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87ABB995-DE6F-037D-1BD3-D1815C19FBBB}"/>
                </a:ext>
              </a:extLst>
            </p:cNvPr>
            <p:cNvSpPr/>
            <p:nvPr userDrawn="1"/>
          </p:nvSpPr>
          <p:spPr>
            <a:xfrm rot="10800000">
              <a:off x="5787904" y="5786110"/>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368D2275-5016-E846-DB31-28B23209CE9F}"/>
                </a:ext>
              </a:extLst>
            </p:cNvPr>
            <p:cNvSpPr/>
            <p:nvPr userDrawn="1"/>
          </p:nvSpPr>
          <p:spPr>
            <a:xfrm rot="10800000">
              <a:off x="6848345" y="5786109"/>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EA157CD7-2362-0C4F-B602-5D0D207A0EC9}"/>
                </a:ext>
              </a:extLst>
            </p:cNvPr>
            <p:cNvSpPr/>
            <p:nvPr userDrawn="1"/>
          </p:nvSpPr>
          <p:spPr>
            <a:xfrm rot="10800000">
              <a:off x="7574579" y="5786109"/>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E5BDB165-A1D4-5D06-37AF-77D09FD3A4EE}"/>
                </a:ext>
              </a:extLst>
            </p:cNvPr>
            <p:cNvSpPr/>
            <p:nvPr userDrawn="1"/>
          </p:nvSpPr>
          <p:spPr>
            <a:xfrm rot="10800000">
              <a:off x="9002343" y="5786108"/>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B5CB2694-5117-73AA-EF4B-0C0BD2BDA82E}"/>
                </a:ext>
              </a:extLst>
            </p:cNvPr>
            <p:cNvSpPr/>
            <p:nvPr userDrawn="1"/>
          </p:nvSpPr>
          <p:spPr>
            <a:xfrm rot="10800000">
              <a:off x="10368957" y="5786109"/>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8DF24962-834D-017D-CB82-A34ECDB1C463}"/>
                </a:ext>
              </a:extLst>
            </p:cNvPr>
            <p:cNvSpPr/>
            <p:nvPr userDrawn="1"/>
          </p:nvSpPr>
          <p:spPr>
            <a:xfrm rot="10800000">
              <a:off x="11145738" y="5786109"/>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993813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703478-1F58-409B-8266-3F237CE8EBBC}"/>
              </a:ext>
              <a:ext uri="{C183D7F6-B498-43B3-948B-1728B52AA6E4}">
                <adec:decorative xmlns:adec="http://schemas.microsoft.com/office/drawing/2017/decorative" val="1"/>
              </a:ext>
            </a:extLst>
          </p:cNvPr>
          <p:cNvSpPr/>
          <p:nvPr userDrawn="1"/>
        </p:nvSpPr>
        <p:spPr>
          <a:xfrm flipV="1">
            <a:off x="0" y="-1"/>
            <a:ext cx="12192000" cy="1547235"/>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4AAF698-22CA-4E78-8B77-190AE095D46F}"/>
              </a:ext>
            </a:extLst>
          </p:cNvPr>
          <p:cNvSpPr>
            <a:spLocks noGrp="1"/>
          </p:cNvSpPr>
          <p:nvPr>
            <p:ph type="title" hasCustomPrompt="1"/>
          </p:nvPr>
        </p:nvSpPr>
        <p:spPr>
          <a:xfrm>
            <a:off x="839788" y="365125"/>
            <a:ext cx="10515600" cy="1325563"/>
          </a:xfrm>
        </p:spPr>
        <p:txBody>
          <a:bodyPr>
            <a:normAutofit/>
          </a:bodyPr>
          <a:lstStyle>
            <a:lvl1pPr algn="ctr">
              <a:defRPr sz="4400" b="0">
                <a:solidFill>
                  <a:schemeClr val="bg1"/>
                </a:solidFill>
                <a:latin typeface="+mj-lt"/>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4B3317B-627E-4F26-BE00-FE73C384AF9A}"/>
              </a:ext>
            </a:extLst>
          </p:cNvPr>
          <p:cNvSpPr>
            <a:spLocks noGrp="1"/>
          </p:cNvSpPr>
          <p:nvPr>
            <p:ph type="body" idx="1" hasCustomPrompt="1"/>
          </p:nvPr>
        </p:nvSpPr>
        <p:spPr>
          <a:xfrm>
            <a:off x="836612" y="1955549"/>
            <a:ext cx="3351072" cy="587043"/>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00269-7397-4F1F-9EAA-4CC1AF64F894}"/>
              </a:ext>
            </a:extLst>
          </p:cNvPr>
          <p:cNvSpPr>
            <a:spLocks noGrp="1"/>
          </p:cNvSpPr>
          <p:nvPr>
            <p:ph sz="half" idx="2"/>
          </p:nvPr>
        </p:nvSpPr>
        <p:spPr>
          <a:xfrm>
            <a:off x="836611" y="2635061"/>
            <a:ext cx="3351073" cy="3554602"/>
          </a:xfrm>
        </p:spPr>
        <p:txBody>
          <a:bodyPr/>
          <a:lstStyle>
            <a:lvl1pPr>
              <a:buClr>
                <a:srgbClr val="FBB92F"/>
              </a:buClr>
              <a:defRPr sz="2000">
                <a:solidFill>
                  <a:schemeClr val="tx1"/>
                </a:solidFill>
              </a:defRPr>
            </a:lvl1pPr>
            <a:lvl2pPr>
              <a:buClr>
                <a:srgbClr val="FBB92F"/>
              </a:buClr>
              <a:defRPr sz="1800">
                <a:solidFill>
                  <a:schemeClr val="tx1"/>
                </a:solidFill>
              </a:defRPr>
            </a:lvl2pPr>
            <a:lvl3pPr>
              <a:buClr>
                <a:srgbClr val="FBB92F"/>
              </a:buClr>
              <a:defRPr sz="1600">
                <a:solidFill>
                  <a:schemeClr val="tx1"/>
                </a:solidFill>
              </a:defRPr>
            </a:lvl3pPr>
            <a:lvl4pPr>
              <a:buClr>
                <a:srgbClr val="FBB92F"/>
              </a:buClr>
              <a:defRPr sz="1400">
                <a:solidFill>
                  <a:schemeClr val="tx1"/>
                </a:solidFill>
              </a:defRPr>
            </a:lvl4pPr>
            <a:lvl5pPr>
              <a:buClr>
                <a:srgbClr val="FBB92F"/>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2A7329-2FAB-4D36-9F3F-9B6C74CB2949}"/>
              </a:ext>
            </a:extLst>
          </p:cNvPr>
          <p:cNvSpPr>
            <a:spLocks noGrp="1"/>
          </p:cNvSpPr>
          <p:nvPr>
            <p:ph type="body" sz="quarter" idx="3" hasCustomPrompt="1"/>
          </p:nvPr>
        </p:nvSpPr>
        <p:spPr>
          <a:xfrm>
            <a:off x="4418873" y="1955549"/>
            <a:ext cx="3354253" cy="587043"/>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91B79-8F6D-4FF3-B99F-A2207B7A40C4}"/>
              </a:ext>
            </a:extLst>
          </p:cNvPr>
          <p:cNvSpPr>
            <a:spLocks noGrp="1"/>
          </p:cNvSpPr>
          <p:nvPr>
            <p:ph sz="quarter" idx="4"/>
          </p:nvPr>
        </p:nvSpPr>
        <p:spPr>
          <a:xfrm>
            <a:off x="4418872" y="2635060"/>
            <a:ext cx="3354253" cy="3554602"/>
          </a:xfrm>
        </p:spPr>
        <p:txBody>
          <a:bodyPr/>
          <a:lstStyle>
            <a:lvl1pPr>
              <a:buClr>
                <a:srgbClr val="FBB92F"/>
              </a:buClr>
              <a:defRPr sz="2000">
                <a:solidFill>
                  <a:schemeClr val="tx1"/>
                </a:solidFill>
              </a:defRPr>
            </a:lvl1pPr>
            <a:lvl2pPr>
              <a:buClr>
                <a:srgbClr val="FBB92F"/>
              </a:buClr>
              <a:defRPr sz="1800">
                <a:solidFill>
                  <a:schemeClr val="tx1"/>
                </a:solidFill>
              </a:defRPr>
            </a:lvl2pPr>
            <a:lvl3pPr>
              <a:buClr>
                <a:srgbClr val="FBB92F"/>
              </a:buClr>
              <a:defRPr sz="1600">
                <a:solidFill>
                  <a:schemeClr val="tx1"/>
                </a:solidFill>
              </a:defRPr>
            </a:lvl3pPr>
            <a:lvl4pPr>
              <a:buClr>
                <a:srgbClr val="FBB92F"/>
              </a:buClr>
              <a:defRPr sz="1400">
                <a:solidFill>
                  <a:schemeClr val="tx1"/>
                </a:solidFill>
              </a:defRPr>
            </a:lvl4pPr>
            <a:lvl5pPr>
              <a:buClr>
                <a:srgbClr val="FBB92F"/>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DFEA578-4081-461E-B72A-90DE90C0F703}"/>
              </a:ext>
            </a:extLst>
          </p:cNvPr>
          <p:cNvSpPr>
            <a:spLocks noGrp="1"/>
          </p:cNvSpPr>
          <p:nvPr>
            <p:ph type="body" sz="quarter" idx="13" hasCustomPrompt="1"/>
          </p:nvPr>
        </p:nvSpPr>
        <p:spPr>
          <a:xfrm>
            <a:off x="8004311" y="1955549"/>
            <a:ext cx="3354253" cy="587043"/>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36E4C61-7FA7-4505-88B4-1B4075C68731}"/>
              </a:ext>
            </a:extLst>
          </p:cNvPr>
          <p:cNvSpPr>
            <a:spLocks noGrp="1"/>
          </p:cNvSpPr>
          <p:nvPr>
            <p:ph sz="quarter" idx="14"/>
          </p:nvPr>
        </p:nvSpPr>
        <p:spPr>
          <a:xfrm>
            <a:off x="8004312" y="2635061"/>
            <a:ext cx="3354253" cy="3554602"/>
          </a:xfrm>
        </p:spPr>
        <p:txBody>
          <a:bodyPr/>
          <a:lstStyle>
            <a:lvl1pPr>
              <a:buClr>
                <a:srgbClr val="FBB92F"/>
              </a:buClr>
              <a:defRPr sz="2000">
                <a:solidFill>
                  <a:schemeClr val="tx1"/>
                </a:solidFill>
              </a:defRPr>
            </a:lvl1pPr>
            <a:lvl2pPr>
              <a:buClr>
                <a:srgbClr val="FBB92F"/>
              </a:buClr>
              <a:defRPr sz="1800">
                <a:solidFill>
                  <a:schemeClr val="tx1"/>
                </a:solidFill>
              </a:defRPr>
            </a:lvl2pPr>
            <a:lvl3pPr>
              <a:buClr>
                <a:srgbClr val="FBB92F"/>
              </a:buClr>
              <a:defRPr sz="1600">
                <a:solidFill>
                  <a:schemeClr val="tx1"/>
                </a:solidFill>
              </a:defRPr>
            </a:lvl3pPr>
            <a:lvl4pPr>
              <a:buClr>
                <a:srgbClr val="FBB92F"/>
              </a:buClr>
              <a:defRPr sz="1400">
                <a:solidFill>
                  <a:schemeClr val="tx1"/>
                </a:solidFill>
              </a:defRPr>
            </a:lvl4pPr>
            <a:lvl5pPr>
              <a:buClr>
                <a:srgbClr val="FBB92F"/>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F784AA7A-E0F1-82A5-CB79-ACBC7C0B7F85}"/>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srgbClr val="2D3338"/>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8" name="Rectangle 7">
            <a:extLst>
              <a:ext uri="{FF2B5EF4-FFF2-40B4-BE49-F238E27FC236}">
                <a16:creationId xmlns:a16="http://schemas.microsoft.com/office/drawing/2014/main" id="{259CA483-CE92-37D4-CC47-CC82CA082DA0}"/>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AB34BD0-7611-6696-60CA-689C9E3B1E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6088" y="175061"/>
            <a:ext cx="668256" cy="636808"/>
          </a:xfrm>
          <a:prstGeom prst="rect">
            <a:avLst/>
          </a:prstGeom>
        </p:spPr>
      </p:pic>
      <p:grpSp>
        <p:nvGrpSpPr>
          <p:cNvPr id="25" name="Group 24">
            <a:extLst>
              <a:ext uri="{FF2B5EF4-FFF2-40B4-BE49-F238E27FC236}">
                <a16:creationId xmlns:a16="http://schemas.microsoft.com/office/drawing/2014/main" id="{E7FDF249-56DC-27B0-79B1-3A78E1091BAF}"/>
              </a:ext>
              <a:ext uri="{C183D7F6-B498-43B3-948B-1728B52AA6E4}">
                <adec:decorative xmlns:adec="http://schemas.microsoft.com/office/drawing/2017/decorative" val="1"/>
              </a:ext>
            </a:extLst>
          </p:cNvPr>
          <p:cNvGrpSpPr/>
          <p:nvPr userDrawn="1"/>
        </p:nvGrpSpPr>
        <p:grpSpPr>
          <a:xfrm>
            <a:off x="0" y="1643075"/>
            <a:ext cx="12192000" cy="102891"/>
            <a:chOff x="-1" y="5786108"/>
            <a:chExt cx="12192000" cy="102891"/>
          </a:xfrm>
        </p:grpSpPr>
        <p:sp>
          <p:nvSpPr>
            <p:cNvPr id="26" name="Rectangle 25">
              <a:extLst>
                <a:ext uri="{FF2B5EF4-FFF2-40B4-BE49-F238E27FC236}">
                  <a16:creationId xmlns:a16="http://schemas.microsoft.com/office/drawing/2014/main" id="{31805AC0-806D-0BAF-15EF-E0EB5D7EB211}"/>
                </a:ext>
              </a:extLst>
            </p:cNvPr>
            <p:cNvSpPr/>
            <p:nvPr userDrawn="1"/>
          </p:nvSpPr>
          <p:spPr>
            <a:xfrm rot="10800000">
              <a:off x="-1" y="5786109"/>
              <a:ext cx="523787" cy="102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5992A1A6-E65E-7A77-408F-77B32DBD0D54}"/>
                </a:ext>
              </a:extLst>
            </p:cNvPr>
            <p:cNvSpPr/>
            <p:nvPr userDrawn="1"/>
          </p:nvSpPr>
          <p:spPr>
            <a:xfrm rot="10800000">
              <a:off x="615404" y="5786109"/>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0A4EE79E-813C-2C9B-8205-A827FBA0F383}"/>
                </a:ext>
              </a:extLst>
            </p:cNvPr>
            <p:cNvSpPr/>
            <p:nvPr userDrawn="1"/>
          </p:nvSpPr>
          <p:spPr>
            <a:xfrm rot="10800000">
              <a:off x="2043168" y="5786108"/>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EA3F7192-C834-D863-7142-6A0038D55904}"/>
                </a:ext>
              </a:extLst>
            </p:cNvPr>
            <p:cNvSpPr/>
            <p:nvPr userDrawn="1"/>
          </p:nvSpPr>
          <p:spPr>
            <a:xfrm rot="10800000">
              <a:off x="3409782" y="5786109"/>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2BF30635-8465-A8F1-BF99-0517C3E6F924}"/>
                </a:ext>
              </a:extLst>
            </p:cNvPr>
            <p:cNvSpPr/>
            <p:nvPr userDrawn="1"/>
          </p:nvSpPr>
          <p:spPr>
            <a:xfrm rot="10800000">
              <a:off x="4186565" y="5786109"/>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A700002B-FCE3-7085-CC9C-377A53F5B219}"/>
                </a:ext>
              </a:extLst>
            </p:cNvPr>
            <p:cNvSpPr/>
            <p:nvPr userDrawn="1"/>
          </p:nvSpPr>
          <p:spPr>
            <a:xfrm rot="10800000">
              <a:off x="5787904" y="5786110"/>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A9CF9B97-714A-FB48-0B93-FE240084C7CB}"/>
                </a:ext>
              </a:extLst>
            </p:cNvPr>
            <p:cNvSpPr/>
            <p:nvPr userDrawn="1"/>
          </p:nvSpPr>
          <p:spPr>
            <a:xfrm rot="10800000">
              <a:off x="6848345" y="5786109"/>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7A3574BE-EA70-438A-4888-3A2149CED78A}"/>
                </a:ext>
              </a:extLst>
            </p:cNvPr>
            <p:cNvSpPr/>
            <p:nvPr userDrawn="1"/>
          </p:nvSpPr>
          <p:spPr>
            <a:xfrm rot="10800000">
              <a:off x="7574579" y="5786109"/>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CB18E945-FF9A-AC8B-5E2E-DC8B339AF86B}"/>
                </a:ext>
              </a:extLst>
            </p:cNvPr>
            <p:cNvSpPr/>
            <p:nvPr userDrawn="1"/>
          </p:nvSpPr>
          <p:spPr>
            <a:xfrm rot="10800000">
              <a:off x="9002343" y="5786108"/>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F2587162-8712-040E-7D0C-7ACD925B5635}"/>
                </a:ext>
              </a:extLst>
            </p:cNvPr>
            <p:cNvSpPr/>
            <p:nvPr userDrawn="1"/>
          </p:nvSpPr>
          <p:spPr>
            <a:xfrm rot="10800000">
              <a:off x="10368957" y="5786109"/>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29A3A3AC-105F-4CA8-162D-FA95D0C2E5D7}"/>
                </a:ext>
              </a:extLst>
            </p:cNvPr>
            <p:cNvSpPr/>
            <p:nvPr userDrawn="1"/>
          </p:nvSpPr>
          <p:spPr>
            <a:xfrm rot="10800000">
              <a:off x="11145738" y="5786109"/>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2405992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703478-1F58-409B-8266-3F237CE8EBBC}"/>
              </a:ext>
              <a:ext uri="{C183D7F6-B498-43B3-948B-1728B52AA6E4}">
                <adec:decorative xmlns:adec="http://schemas.microsoft.com/office/drawing/2017/decorative" val="1"/>
              </a:ext>
            </a:extLst>
          </p:cNvPr>
          <p:cNvSpPr/>
          <p:nvPr userDrawn="1"/>
        </p:nvSpPr>
        <p:spPr>
          <a:xfrm>
            <a:off x="0" y="1835065"/>
            <a:ext cx="12192000" cy="5022936"/>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4AAF698-22CA-4E78-8B77-190AE095D46F}"/>
              </a:ext>
            </a:extLst>
          </p:cNvPr>
          <p:cNvSpPr>
            <a:spLocks noGrp="1"/>
          </p:cNvSpPr>
          <p:nvPr>
            <p:ph type="title" hasCustomPrompt="1"/>
          </p:nvPr>
        </p:nvSpPr>
        <p:spPr>
          <a:xfrm>
            <a:off x="839788" y="365125"/>
            <a:ext cx="10515600" cy="1325563"/>
          </a:xfrm>
        </p:spPr>
        <p:txBody>
          <a:bodyPr>
            <a:normAutofit/>
          </a:bodyPr>
          <a:lstStyle>
            <a:lvl1pPr algn="ctr">
              <a:defRPr sz="4400" b="0">
                <a:solidFill>
                  <a:srgbClr val="174A7C"/>
                </a:solidFill>
                <a:latin typeface="+mj-lt"/>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4B3317B-627E-4F26-BE00-FE73C384AF9A}"/>
              </a:ext>
            </a:extLst>
          </p:cNvPr>
          <p:cNvSpPr>
            <a:spLocks noGrp="1"/>
          </p:cNvSpPr>
          <p:nvPr>
            <p:ph type="body" idx="1" hasCustomPrompt="1"/>
          </p:nvPr>
        </p:nvSpPr>
        <p:spPr>
          <a:xfrm>
            <a:off x="836612" y="1955549"/>
            <a:ext cx="3351072" cy="587043"/>
          </a:xfrm>
        </p:spPr>
        <p:txBody>
          <a:bodyPr anchor="b">
            <a:normAutofit/>
          </a:bodyPr>
          <a:lstStyle>
            <a:lvl1pPr marL="0" indent="0">
              <a:buNone/>
              <a:defRPr sz="2000" b="1">
                <a:solidFill>
                  <a:srgbClr val="C9DFF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00269-7397-4F1F-9EAA-4CC1AF64F894}"/>
              </a:ext>
            </a:extLst>
          </p:cNvPr>
          <p:cNvSpPr>
            <a:spLocks noGrp="1"/>
          </p:cNvSpPr>
          <p:nvPr>
            <p:ph sz="half" idx="2"/>
          </p:nvPr>
        </p:nvSpPr>
        <p:spPr>
          <a:xfrm>
            <a:off x="836611" y="2635061"/>
            <a:ext cx="3351073" cy="3554602"/>
          </a:xfrm>
        </p:spPr>
        <p:txBody>
          <a:bodyPr/>
          <a:lstStyle>
            <a:lvl1pPr>
              <a:buClr>
                <a:srgbClr val="FBB92F"/>
              </a:buClr>
              <a:defRPr sz="2000">
                <a:solidFill>
                  <a:schemeClr val="bg1"/>
                </a:solidFill>
              </a:defRPr>
            </a:lvl1pPr>
            <a:lvl2pPr>
              <a:buClr>
                <a:srgbClr val="FBB92F"/>
              </a:buClr>
              <a:defRPr sz="1800">
                <a:solidFill>
                  <a:schemeClr val="bg1"/>
                </a:solidFill>
              </a:defRPr>
            </a:lvl2pPr>
            <a:lvl3pPr>
              <a:buClr>
                <a:srgbClr val="FBB92F"/>
              </a:buClr>
              <a:defRPr sz="1600">
                <a:solidFill>
                  <a:schemeClr val="bg1"/>
                </a:solidFill>
              </a:defRPr>
            </a:lvl3pPr>
            <a:lvl4pPr>
              <a:buClr>
                <a:srgbClr val="FBB92F"/>
              </a:buClr>
              <a:defRPr sz="1400">
                <a:solidFill>
                  <a:schemeClr val="bg1"/>
                </a:solidFill>
              </a:defRPr>
            </a:lvl4pPr>
            <a:lvl5pPr>
              <a:buClr>
                <a:srgbClr val="FBB92F"/>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2A7329-2FAB-4D36-9F3F-9B6C74CB2949}"/>
              </a:ext>
            </a:extLst>
          </p:cNvPr>
          <p:cNvSpPr>
            <a:spLocks noGrp="1"/>
          </p:cNvSpPr>
          <p:nvPr>
            <p:ph type="body" sz="quarter" idx="3" hasCustomPrompt="1"/>
          </p:nvPr>
        </p:nvSpPr>
        <p:spPr>
          <a:xfrm>
            <a:off x="4418873" y="1955549"/>
            <a:ext cx="3354253" cy="587043"/>
          </a:xfrm>
        </p:spPr>
        <p:txBody>
          <a:bodyPr anchor="b">
            <a:noAutofit/>
          </a:bodyPr>
          <a:lstStyle>
            <a:lvl1pPr marL="0" indent="0">
              <a:buNone/>
              <a:defRPr sz="2000" b="1">
                <a:solidFill>
                  <a:srgbClr val="C9DFF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91B79-8F6D-4FF3-B99F-A2207B7A40C4}"/>
              </a:ext>
            </a:extLst>
          </p:cNvPr>
          <p:cNvSpPr>
            <a:spLocks noGrp="1"/>
          </p:cNvSpPr>
          <p:nvPr>
            <p:ph sz="quarter" idx="4"/>
          </p:nvPr>
        </p:nvSpPr>
        <p:spPr>
          <a:xfrm>
            <a:off x="4418872" y="2635060"/>
            <a:ext cx="3354253" cy="3554602"/>
          </a:xfrm>
        </p:spPr>
        <p:txBody>
          <a:bodyPr/>
          <a:lstStyle>
            <a:lvl1pPr>
              <a:buClr>
                <a:srgbClr val="FBB92F"/>
              </a:buClr>
              <a:defRPr sz="2000">
                <a:solidFill>
                  <a:schemeClr val="bg1"/>
                </a:solidFill>
              </a:defRPr>
            </a:lvl1pPr>
            <a:lvl2pPr>
              <a:buClr>
                <a:srgbClr val="FBB92F"/>
              </a:buClr>
              <a:defRPr sz="1800">
                <a:solidFill>
                  <a:schemeClr val="bg1"/>
                </a:solidFill>
              </a:defRPr>
            </a:lvl2pPr>
            <a:lvl3pPr>
              <a:buClr>
                <a:srgbClr val="FBB92F"/>
              </a:buClr>
              <a:defRPr sz="1600">
                <a:solidFill>
                  <a:schemeClr val="bg1"/>
                </a:solidFill>
              </a:defRPr>
            </a:lvl3pPr>
            <a:lvl4pPr>
              <a:buClr>
                <a:srgbClr val="FBB92F"/>
              </a:buClr>
              <a:defRPr sz="1400">
                <a:solidFill>
                  <a:schemeClr val="bg1"/>
                </a:solidFill>
              </a:defRPr>
            </a:lvl4pPr>
            <a:lvl5pPr>
              <a:buClr>
                <a:srgbClr val="FBB92F"/>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DFEA578-4081-461E-B72A-90DE90C0F703}"/>
              </a:ext>
            </a:extLst>
          </p:cNvPr>
          <p:cNvSpPr>
            <a:spLocks noGrp="1"/>
          </p:cNvSpPr>
          <p:nvPr>
            <p:ph type="body" sz="quarter" idx="13" hasCustomPrompt="1"/>
          </p:nvPr>
        </p:nvSpPr>
        <p:spPr>
          <a:xfrm>
            <a:off x="8004311" y="1955549"/>
            <a:ext cx="3354253" cy="587043"/>
          </a:xfrm>
        </p:spPr>
        <p:txBody>
          <a:bodyPr anchor="b">
            <a:normAutofit/>
          </a:bodyPr>
          <a:lstStyle>
            <a:lvl1pPr marL="0" indent="0">
              <a:buNone/>
              <a:defRPr sz="2000" b="1">
                <a:solidFill>
                  <a:srgbClr val="C9DFF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36E4C61-7FA7-4505-88B4-1B4075C68731}"/>
              </a:ext>
            </a:extLst>
          </p:cNvPr>
          <p:cNvSpPr>
            <a:spLocks noGrp="1"/>
          </p:cNvSpPr>
          <p:nvPr>
            <p:ph sz="quarter" idx="14"/>
          </p:nvPr>
        </p:nvSpPr>
        <p:spPr>
          <a:xfrm>
            <a:off x="8004312" y="2635061"/>
            <a:ext cx="3354253" cy="3554602"/>
          </a:xfrm>
        </p:spPr>
        <p:txBody>
          <a:bodyPr/>
          <a:lstStyle>
            <a:lvl1pPr>
              <a:buClr>
                <a:srgbClr val="FBB92F"/>
              </a:buClr>
              <a:defRPr sz="2000">
                <a:solidFill>
                  <a:schemeClr val="bg1"/>
                </a:solidFill>
              </a:defRPr>
            </a:lvl1pPr>
            <a:lvl2pPr>
              <a:buClr>
                <a:srgbClr val="FBB92F"/>
              </a:buClr>
              <a:defRPr sz="1800">
                <a:solidFill>
                  <a:schemeClr val="bg1"/>
                </a:solidFill>
              </a:defRPr>
            </a:lvl2pPr>
            <a:lvl3pPr>
              <a:buClr>
                <a:srgbClr val="FBB92F"/>
              </a:buClr>
              <a:defRPr sz="1600">
                <a:solidFill>
                  <a:schemeClr val="bg1"/>
                </a:solidFill>
              </a:defRPr>
            </a:lvl3pPr>
            <a:lvl4pPr>
              <a:buClr>
                <a:srgbClr val="FBB92F"/>
              </a:buClr>
              <a:defRPr sz="1400">
                <a:solidFill>
                  <a:schemeClr val="bg1"/>
                </a:solidFill>
              </a:defRPr>
            </a:lvl4pPr>
            <a:lvl5pPr>
              <a:buClr>
                <a:srgbClr val="FBB92F"/>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F784AA7A-E0F1-82A5-CB79-ACBC7C0B7F85}"/>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8" name="Rectangle 7">
            <a:extLst>
              <a:ext uri="{FF2B5EF4-FFF2-40B4-BE49-F238E27FC236}">
                <a16:creationId xmlns:a16="http://schemas.microsoft.com/office/drawing/2014/main" id="{259CA483-CE92-37D4-CC47-CC82CA082DA0}"/>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F1F96B4D-2E90-8C3D-8A8E-123F406F90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6088" y="175061"/>
            <a:ext cx="668256" cy="636809"/>
          </a:xfrm>
          <a:prstGeom prst="rect">
            <a:avLst/>
          </a:prstGeom>
        </p:spPr>
      </p:pic>
      <p:grpSp>
        <p:nvGrpSpPr>
          <p:cNvPr id="25" name="Group 24">
            <a:extLst>
              <a:ext uri="{FF2B5EF4-FFF2-40B4-BE49-F238E27FC236}">
                <a16:creationId xmlns:a16="http://schemas.microsoft.com/office/drawing/2014/main" id="{E27E23CC-E8A8-7E32-B981-C1621B66AE65}"/>
              </a:ext>
              <a:ext uri="{C183D7F6-B498-43B3-948B-1728B52AA6E4}">
                <adec:decorative xmlns:adec="http://schemas.microsoft.com/office/drawing/2017/decorative" val="1"/>
              </a:ext>
            </a:extLst>
          </p:cNvPr>
          <p:cNvGrpSpPr/>
          <p:nvPr userDrawn="1"/>
        </p:nvGrpSpPr>
        <p:grpSpPr>
          <a:xfrm>
            <a:off x="0" y="1643075"/>
            <a:ext cx="12192000" cy="102891"/>
            <a:chOff x="-1" y="5786108"/>
            <a:chExt cx="12192000" cy="102891"/>
          </a:xfrm>
        </p:grpSpPr>
        <p:sp>
          <p:nvSpPr>
            <p:cNvPr id="26" name="Rectangle 25">
              <a:extLst>
                <a:ext uri="{FF2B5EF4-FFF2-40B4-BE49-F238E27FC236}">
                  <a16:creationId xmlns:a16="http://schemas.microsoft.com/office/drawing/2014/main" id="{8D67591D-ADE0-1D7C-ECFE-A8FB64AAFACD}"/>
                </a:ext>
              </a:extLst>
            </p:cNvPr>
            <p:cNvSpPr/>
            <p:nvPr userDrawn="1"/>
          </p:nvSpPr>
          <p:spPr>
            <a:xfrm rot="10800000">
              <a:off x="-1" y="5786109"/>
              <a:ext cx="523787" cy="102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00FB7B2-0680-B7BC-272E-7B8AC1D3A3E5}"/>
                </a:ext>
              </a:extLst>
            </p:cNvPr>
            <p:cNvSpPr/>
            <p:nvPr userDrawn="1"/>
          </p:nvSpPr>
          <p:spPr>
            <a:xfrm rot="10800000">
              <a:off x="615404" y="5786109"/>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2B58647C-5823-0377-F198-B8D45FD20B5C}"/>
                </a:ext>
              </a:extLst>
            </p:cNvPr>
            <p:cNvSpPr/>
            <p:nvPr userDrawn="1"/>
          </p:nvSpPr>
          <p:spPr>
            <a:xfrm rot="10800000">
              <a:off x="2043168" y="5786108"/>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2E0DD99A-02C6-D716-4A21-8FD7419E996D}"/>
                </a:ext>
              </a:extLst>
            </p:cNvPr>
            <p:cNvSpPr/>
            <p:nvPr userDrawn="1"/>
          </p:nvSpPr>
          <p:spPr>
            <a:xfrm rot="10800000">
              <a:off x="3409782" y="5786109"/>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0E4D27E9-E8B4-F0EC-9204-848B8C89FD3F}"/>
                </a:ext>
              </a:extLst>
            </p:cNvPr>
            <p:cNvSpPr/>
            <p:nvPr userDrawn="1"/>
          </p:nvSpPr>
          <p:spPr>
            <a:xfrm rot="10800000">
              <a:off x="4186565" y="5786109"/>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BFB3AE4C-7E78-AD8D-72D7-0D4DD84F99C5}"/>
                </a:ext>
              </a:extLst>
            </p:cNvPr>
            <p:cNvSpPr/>
            <p:nvPr userDrawn="1"/>
          </p:nvSpPr>
          <p:spPr>
            <a:xfrm rot="10800000">
              <a:off x="5787904" y="5786110"/>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5F66B882-187F-4E4D-58BB-5617A2935CC3}"/>
                </a:ext>
              </a:extLst>
            </p:cNvPr>
            <p:cNvSpPr/>
            <p:nvPr userDrawn="1"/>
          </p:nvSpPr>
          <p:spPr>
            <a:xfrm rot="10800000">
              <a:off x="6848345" y="5786109"/>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82872654-6F79-537E-90F9-607632A75EDA}"/>
                </a:ext>
              </a:extLst>
            </p:cNvPr>
            <p:cNvSpPr/>
            <p:nvPr userDrawn="1"/>
          </p:nvSpPr>
          <p:spPr>
            <a:xfrm rot="10800000">
              <a:off x="7574579" y="5786109"/>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0C4E20E8-33DA-9777-F9B1-83A56B22F9EF}"/>
                </a:ext>
              </a:extLst>
            </p:cNvPr>
            <p:cNvSpPr/>
            <p:nvPr userDrawn="1"/>
          </p:nvSpPr>
          <p:spPr>
            <a:xfrm rot="10800000">
              <a:off x="9002343" y="5786108"/>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243A894D-657A-E916-2B05-3E3F98DCC92F}"/>
                </a:ext>
              </a:extLst>
            </p:cNvPr>
            <p:cNvSpPr/>
            <p:nvPr userDrawn="1"/>
          </p:nvSpPr>
          <p:spPr>
            <a:xfrm rot="10800000">
              <a:off x="10368957" y="5786109"/>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EC88DA28-C307-9588-9301-99E26798B720}"/>
                </a:ext>
              </a:extLst>
            </p:cNvPr>
            <p:cNvSpPr/>
            <p:nvPr userDrawn="1"/>
          </p:nvSpPr>
          <p:spPr>
            <a:xfrm rot="10800000">
              <a:off x="11145738" y="5786109"/>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546381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Content List 1-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2356BE-1AF8-445B-9607-A7D28309A570}"/>
              </a:ext>
              <a:ext uri="{C183D7F6-B498-43B3-948B-1728B52AA6E4}">
                <adec:decorative xmlns:adec="http://schemas.microsoft.com/office/drawing/2017/decorative" val="1"/>
              </a:ext>
            </a:extLst>
          </p:cNvPr>
          <p:cNvSpPr/>
          <p:nvPr userDrawn="1"/>
        </p:nvSpPr>
        <p:spPr>
          <a:xfrm>
            <a:off x="4327620" y="0"/>
            <a:ext cx="7864380" cy="6871833"/>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95447A9-0495-4FF3-AF34-9319C27861E4}"/>
              </a:ext>
            </a:extLst>
          </p:cNvPr>
          <p:cNvSpPr>
            <a:spLocks noGrp="1"/>
          </p:cNvSpPr>
          <p:nvPr>
            <p:ph type="title"/>
          </p:nvPr>
        </p:nvSpPr>
        <p:spPr>
          <a:xfrm>
            <a:off x="505326" y="2103437"/>
            <a:ext cx="3171244" cy="1662447"/>
          </a:xfrm>
        </p:spPr>
        <p:txBody>
          <a:bodyPr>
            <a:noAutofit/>
          </a:bodyPr>
          <a:lstStyle>
            <a:lvl1pPr>
              <a:defRPr sz="4400" b="0">
                <a:solidFill>
                  <a:srgbClr val="174A7C"/>
                </a:solidFill>
                <a:latin typeface="+mj-lt"/>
                <a:cs typeface="Arial" panose="020B0604020202020204" pitchFamily="34" charset="0"/>
              </a:defRPr>
            </a:lvl1pPr>
          </a:lstStyle>
          <a:p>
            <a:r>
              <a:rPr lang="en-US"/>
              <a:t>Click to edit Master title style</a:t>
            </a:r>
          </a:p>
        </p:txBody>
      </p:sp>
      <p:sp>
        <p:nvSpPr>
          <p:cNvPr id="12" name="Text Placeholder 11">
            <a:extLst>
              <a:ext uri="{FF2B5EF4-FFF2-40B4-BE49-F238E27FC236}">
                <a16:creationId xmlns:a16="http://schemas.microsoft.com/office/drawing/2014/main" id="{3FBD3FE0-FF5F-4EBF-861E-94084394B262}"/>
              </a:ext>
            </a:extLst>
          </p:cNvPr>
          <p:cNvSpPr>
            <a:spLocks noGrp="1"/>
          </p:cNvSpPr>
          <p:nvPr>
            <p:ph type="body" sz="quarter" idx="13"/>
          </p:nvPr>
        </p:nvSpPr>
        <p:spPr>
          <a:xfrm>
            <a:off x="501768" y="3892043"/>
            <a:ext cx="3171244" cy="654050"/>
          </a:xfrm>
        </p:spPr>
        <p:txBody>
          <a:bodyPr/>
          <a:lstStyle>
            <a:lvl1pPr marL="0" indent="0">
              <a:buFontTx/>
              <a:buNone/>
              <a:defRPr sz="1600">
                <a:solidFill>
                  <a:srgbClr val="6A737B"/>
                </a:solidFill>
              </a:defRPr>
            </a:lvl1pPr>
          </a:lstStyle>
          <a:p>
            <a:pPr lvl="0"/>
            <a:r>
              <a:rPr lang="en-US"/>
              <a:t>Click to edit Master text styles</a:t>
            </a:r>
          </a:p>
        </p:txBody>
      </p:sp>
      <p:pic>
        <p:nvPicPr>
          <p:cNvPr id="24" name="Graphic 23" descr="Number 1">
            <a:extLst>
              <a:ext uri="{FF2B5EF4-FFF2-40B4-BE49-F238E27FC236}">
                <a16:creationId xmlns:a16="http://schemas.microsoft.com/office/drawing/2014/main" id="{4AB4CF7B-4E61-41EA-9B77-B289AC0CF6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2000" y="1019955"/>
            <a:ext cx="914400" cy="914400"/>
          </a:xfrm>
          <a:prstGeom prst="rect">
            <a:avLst/>
          </a:prstGeom>
        </p:spPr>
      </p:pic>
      <p:sp>
        <p:nvSpPr>
          <p:cNvPr id="19" name="Content Placeholder 2">
            <a:extLst>
              <a:ext uri="{FF2B5EF4-FFF2-40B4-BE49-F238E27FC236}">
                <a16:creationId xmlns:a16="http://schemas.microsoft.com/office/drawing/2014/main" id="{EE16D773-35DD-425C-9E8D-C57EA53B22DA}"/>
              </a:ext>
            </a:extLst>
          </p:cNvPr>
          <p:cNvSpPr>
            <a:spLocks noGrp="1"/>
          </p:cNvSpPr>
          <p:nvPr>
            <p:ph idx="17"/>
          </p:nvPr>
        </p:nvSpPr>
        <p:spPr>
          <a:xfrm>
            <a:off x="5438274" y="647308"/>
            <a:ext cx="6067925" cy="1746153"/>
          </a:xfrm>
        </p:spPr>
        <p:txBody>
          <a:bodyPr anchor="ctr"/>
          <a:lstStyle>
            <a:lvl1pPr marL="342900" indent="-342900">
              <a:buClr>
                <a:schemeClr val="accent3"/>
              </a:buClr>
              <a:buFont typeface="Arial" panose="020B0604020202020204" pitchFamily="34" charset="0"/>
              <a:buChar char="•"/>
              <a:defRPr sz="2000">
                <a:solidFill>
                  <a:schemeClr val="bg1"/>
                </a:solidFill>
              </a:defRPr>
            </a:lvl1pPr>
            <a:lvl2pPr marL="685800" indent="-228600">
              <a:buClr>
                <a:schemeClr val="accent3"/>
              </a:buClr>
              <a:buFont typeface="Arial" panose="020B0604020202020204" pitchFamily="34" charset="0"/>
              <a:buChar char="•"/>
              <a:defRPr sz="1800">
                <a:solidFill>
                  <a:schemeClr val="bg1"/>
                </a:solidFill>
              </a:defRPr>
            </a:lvl2pPr>
            <a:lvl3pPr marL="1143000" indent="-228600">
              <a:buClr>
                <a:schemeClr val="accent3"/>
              </a:buClr>
              <a:buFont typeface="Arial" panose="020B0604020202020204" pitchFamily="34" charset="0"/>
              <a:buChar char="•"/>
              <a:defRPr sz="1600">
                <a:solidFill>
                  <a:schemeClr val="bg1"/>
                </a:solidFill>
              </a:defRPr>
            </a:lvl3pPr>
            <a:lvl4pPr marL="1600200" indent="-228600">
              <a:buClr>
                <a:schemeClr val="accent3"/>
              </a:buClr>
              <a:buFont typeface="Arial" panose="020B0604020202020204" pitchFamily="34" charset="0"/>
              <a:buChar char="•"/>
              <a:defRPr sz="1400">
                <a:solidFill>
                  <a:schemeClr val="bg1"/>
                </a:solidFill>
              </a:defRPr>
            </a:lvl4pPr>
            <a:lvl5pPr marL="2057400" indent="-228600">
              <a:buClr>
                <a:schemeClr val="accent3"/>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raphic 25" descr="Number 2">
            <a:extLst>
              <a:ext uri="{FF2B5EF4-FFF2-40B4-BE49-F238E27FC236}">
                <a16:creationId xmlns:a16="http://schemas.microsoft.com/office/drawing/2014/main" id="{3F778B54-AB83-4650-8F3C-BB1DB1F8702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2000" y="2977643"/>
            <a:ext cx="914400" cy="914400"/>
          </a:xfrm>
          <a:prstGeom prst="rect">
            <a:avLst/>
          </a:prstGeom>
        </p:spPr>
      </p:pic>
      <p:sp>
        <p:nvSpPr>
          <p:cNvPr id="18" name="Content Placeholder 2">
            <a:extLst>
              <a:ext uri="{FF2B5EF4-FFF2-40B4-BE49-F238E27FC236}">
                <a16:creationId xmlns:a16="http://schemas.microsoft.com/office/drawing/2014/main" id="{621A87F0-DFF3-4BBF-B1A8-9BD37911AD0B}"/>
              </a:ext>
            </a:extLst>
          </p:cNvPr>
          <p:cNvSpPr>
            <a:spLocks noGrp="1"/>
          </p:cNvSpPr>
          <p:nvPr>
            <p:ph idx="16"/>
          </p:nvPr>
        </p:nvSpPr>
        <p:spPr>
          <a:xfrm>
            <a:off x="5446675" y="2532101"/>
            <a:ext cx="6067925" cy="1746153"/>
          </a:xfrm>
        </p:spPr>
        <p:txBody>
          <a:bodyPr anchor="ctr"/>
          <a:lstStyle>
            <a:lvl1pPr marL="342900" indent="-342900">
              <a:buClr>
                <a:schemeClr val="accent3"/>
              </a:buClr>
              <a:buFont typeface="Arial" panose="020B0604020202020204" pitchFamily="34" charset="0"/>
              <a:buChar char="•"/>
              <a:defRPr sz="2000">
                <a:solidFill>
                  <a:schemeClr val="bg1"/>
                </a:solidFill>
              </a:defRPr>
            </a:lvl1pPr>
            <a:lvl2pPr marL="685800" indent="-228600">
              <a:buClr>
                <a:schemeClr val="accent3"/>
              </a:buClr>
              <a:buFont typeface="Arial" panose="020B0604020202020204" pitchFamily="34" charset="0"/>
              <a:buChar char="•"/>
              <a:defRPr sz="1800">
                <a:solidFill>
                  <a:schemeClr val="bg1"/>
                </a:solidFill>
              </a:defRPr>
            </a:lvl2pPr>
            <a:lvl3pPr marL="1143000" indent="-228600">
              <a:buClr>
                <a:schemeClr val="accent3"/>
              </a:buClr>
              <a:buFont typeface="Arial" panose="020B0604020202020204" pitchFamily="34" charset="0"/>
              <a:buChar char="•"/>
              <a:defRPr sz="1600">
                <a:solidFill>
                  <a:schemeClr val="bg1"/>
                </a:solidFill>
              </a:defRPr>
            </a:lvl3pPr>
            <a:lvl4pPr marL="1600200" indent="-228600">
              <a:buClr>
                <a:schemeClr val="accent3"/>
              </a:buClr>
              <a:buFont typeface="Arial" panose="020B0604020202020204" pitchFamily="34" charset="0"/>
              <a:buChar char="•"/>
              <a:defRPr sz="1400">
                <a:solidFill>
                  <a:schemeClr val="bg1"/>
                </a:solidFill>
              </a:defRPr>
            </a:lvl4pPr>
            <a:lvl5pPr marL="2057400" indent="-228600">
              <a:buClr>
                <a:schemeClr val="accent3"/>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Graphic 27" descr="Number 3">
            <a:extLst>
              <a:ext uri="{FF2B5EF4-FFF2-40B4-BE49-F238E27FC236}">
                <a16:creationId xmlns:a16="http://schemas.microsoft.com/office/drawing/2014/main" id="{1568FB5D-4801-45EB-AE8F-543516CC53C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72000" y="4832770"/>
            <a:ext cx="914400" cy="914400"/>
          </a:xfrm>
          <a:prstGeom prst="rect">
            <a:avLst/>
          </a:prstGeom>
        </p:spPr>
      </p:pic>
      <p:sp>
        <p:nvSpPr>
          <p:cNvPr id="3" name="Content Placeholder 2">
            <a:extLst>
              <a:ext uri="{FF2B5EF4-FFF2-40B4-BE49-F238E27FC236}">
                <a16:creationId xmlns:a16="http://schemas.microsoft.com/office/drawing/2014/main" id="{BC4C1075-93C2-4D0F-89F4-4DAC848B2A8E}"/>
              </a:ext>
            </a:extLst>
          </p:cNvPr>
          <p:cNvSpPr>
            <a:spLocks noGrp="1"/>
          </p:cNvSpPr>
          <p:nvPr>
            <p:ph idx="1"/>
          </p:nvPr>
        </p:nvSpPr>
        <p:spPr>
          <a:xfrm>
            <a:off x="5438274" y="4416894"/>
            <a:ext cx="6067925" cy="1746153"/>
          </a:xfrm>
        </p:spPr>
        <p:txBody>
          <a:bodyPr anchor="ctr"/>
          <a:lstStyle>
            <a:lvl1pPr marL="342900" indent="-342900">
              <a:buClr>
                <a:schemeClr val="accent3"/>
              </a:buClr>
              <a:buFont typeface="Arial" panose="020B0604020202020204" pitchFamily="34" charset="0"/>
              <a:buChar char="•"/>
              <a:defRPr sz="2000">
                <a:solidFill>
                  <a:schemeClr val="bg1"/>
                </a:solidFill>
              </a:defRPr>
            </a:lvl1pPr>
            <a:lvl2pPr marL="685800" indent="-228600">
              <a:buClr>
                <a:schemeClr val="accent3"/>
              </a:buClr>
              <a:buFont typeface="Arial" panose="020B0604020202020204" pitchFamily="34" charset="0"/>
              <a:buChar char="•"/>
              <a:defRPr sz="1800">
                <a:solidFill>
                  <a:schemeClr val="bg1"/>
                </a:solidFill>
              </a:defRPr>
            </a:lvl2pPr>
            <a:lvl3pPr marL="1143000" indent="-228600">
              <a:buClr>
                <a:schemeClr val="accent3"/>
              </a:buClr>
              <a:buFont typeface="Arial" panose="020B0604020202020204" pitchFamily="34" charset="0"/>
              <a:buChar char="•"/>
              <a:defRPr sz="1600">
                <a:solidFill>
                  <a:schemeClr val="bg1"/>
                </a:solidFill>
              </a:defRPr>
            </a:lvl3pPr>
            <a:lvl4pPr marL="1600200" indent="-228600">
              <a:buClr>
                <a:schemeClr val="accent3"/>
              </a:buClr>
              <a:buFont typeface="Arial" panose="020B0604020202020204" pitchFamily="34" charset="0"/>
              <a:buChar char="•"/>
              <a:defRPr sz="1400">
                <a:solidFill>
                  <a:schemeClr val="bg1"/>
                </a:solidFill>
              </a:defRPr>
            </a:lvl4pPr>
            <a:lvl5pPr marL="2057400" indent="-228600">
              <a:buClr>
                <a:schemeClr val="accent3"/>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F6C2E83E-9CB0-6BD0-A6FD-91C1F3C6E1B3}"/>
              </a:ext>
              <a:ext uri="{C183D7F6-B498-43B3-948B-1728B52AA6E4}">
                <adec:decorative xmlns:adec="http://schemas.microsoft.com/office/drawing/2017/decorative" val="1"/>
              </a:ext>
            </a:extLst>
          </p:cNvPr>
          <p:cNvSpPr txBox="1"/>
          <p:nvPr userDrawn="1"/>
        </p:nvSpPr>
        <p:spPr>
          <a:xfrm>
            <a:off x="7711879"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5" name="Rectangle 4">
            <a:extLst>
              <a:ext uri="{FF2B5EF4-FFF2-40B4-BE49-F238E27FC236}">
                <a16:creationId xmlns:a16="http://schemas.microsoft.com/office/drawing/2014/main" id="{EC852BC0-BB71-C8E6-5DA8-AFEF50BD98B5}"/>
              </a:ext>
            </a:extLst>
          </p:cNvPr>
          <p:cNvSpPr/>
          <p:nvPr userDrawn="1"/>
        </p:nvSpPr>
        <p:spPr>
          <a:xfrm>
            <a:off x="11757105"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274FF48E-1D43-4945-9528-D6382BFB40DB}"/>
              </a:ext>
              <a:ext uri="{C183D7F6-B498-43B3-948B-1728B52AA6E4}">
                <adec:decorative xmlns:adec="http://schemas.microsoft.com/office/drawing/2017/decorative" val="1"/>
              </a:ext>
            </a:extLst>
          </p:cNvPr>
          <p:cNvCxnSpPr/>
          <p:nvPr userDrawn="1"/>
        </p:nvCxnSpPr>
        <p:spPr>
          <a:xfrm>
            <a:off x="4536857" y="2460567"/>
            <a:ext cx="6969342"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8CBA6D-CBAB-486D-9B73-06BD73774CE0}"/>
              </a:ext>
              <a:ext uri="{C183D7F6-B498-43B3-948B-1728B52AA6E4}">
                <adec:decorative xmlns:adec="http://schemas.microsoft.com/office/drawing/2017/decorative" val="1"/>
              </a:ext>
            </a:extLst>
          </p:cNvPr>
          <p:cNvCxnSpPr/>
          <p:nvPr userDrawn="1"/>
        </p:nvCxnSpPr>
        <p:spPr>
          <a:xfrm>
            <a:off x="4528456" y="4350327"/>
            <a:ext cx="6969342"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53CFB5-43C4-C4AE-4038-E101270C298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1830" y="199784"/>
            <a:ext cx="668256" cy="636809"/>
          </a:xfrm>
          <a:prstGeom prst="rect">
            <a:avLst/>
          </a:prstGeom>
        </p:spPr>
      </p:pic>
      <p:grpSp>
        <p:nvGrpSpPr>
          <p:cNvPr id="6" name="Group 5">
            <a:extLst>
              <a:ext uri="{FF2B5EF4-FFF2-40B4-BE49-F238E27FC236}">
                <a16:creationId xmlns:a16="http://schemas.microsoft.com/office/drawing/2014/main" id="{C483881E-B302-6169-CF50-55BEF3511008}"/>
              </a:ext>
              <a:ext uri="{C183D7F6-B498-43B3-948B-1728B52AA6E4}">
                <adec:decorative xmlns:adec="http://schemas.microsoft.com/office/drawing/2017/decorative" val="1"/>
              </a:ext>
            </a:extLst>
          </p:cNvPr>
          <p:cNvGrpSpPr/>
          <p:nvPr userDrawn="1"/>
        </p:nvGrpSpPr>
        <p:grpSpPr>
          <a:xfrm>
            <a:off x="4120309" y="925"/>
            <a:ext cx="102892" cy="6856151"/>
            <a:chOff x="6062803" y="0"/>
            <a:chExt cx="102892" cy="6856151"/>
          </a:xfrm>
        </p:grpSpPr>
        <p:sp>
          <p:nvSpPr>
            <p:cNvPr id="16" name="Rectangle 15">
              <a:extLst>
                <a:ext uri="{FF2B5EF4-FFF2-40B4-BE49-F238E27FC236}">
                  <a16:creationId xmlns:a16="http://schemas.microsoft.com/office/drawing/2014/main" id="{2FB0AC6B-9D99-EBCA-023E-82CC5AC587D7}"/>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4774F6-4032-B320-CD10-68F6EAD48026}"/>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323A145-2C1B-DA22-DC4B-12E28A66FD60}"/>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278705DE-A684-FD5E-BC1C-07CA0F83020D}"/>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BA970AD-0B67-23E9-0757-AB0102C1DD99}"/>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38443B87-0B8E-C1CC-F40D-6E1B30399AEA}"/>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251CB53F-5639-8F4D-2159-E995E898F443}"/>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1372346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Content List 4-6">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F9FC52-C182-6987-5DC5-5193035CE3EA}"/>
              </a:ext>
              <a:ext uri="{C183D7F6-B498-43B3-948B-1728B52AA6E4}">
                <adec:decorative xmlns:adec="http://schemas.microsoft.com/office/drawing/2017/decorative" val="1"/>
              </a:ext>
            </a:extLst>
          </p:cNvPr>
          <p:cNvGrpSpPr/>
          <p:nvPr userDrawn="1"/>
        </p:nvGrpSpPr>
        <p:grpSpPr>
          <a:xfrm>
            <a:off x="4120309" y="925"/>
            <a:ext cx="102892" cy="6856151"/>
            <a:chOff x="6062803" y="0"/>
            <a:chExt cx="102892" cy="6856151"/>
          </a:xfrm>
        </p:grpSpPr>
        <p:sp>
          <p:nvSpPr>
            <p:cNvPr id="16" name="Rectangle 15">
              <a:extLst>
                <a:ext uri="{FF2B5EF4-FFF2-40B4-BE49-F238E27FC236}">
                  <a16:creationId xmlns:a16="http://schemas.microsoft.com/office/drawing/2014/main" id="{09BB3F09-8AC2-3B64-605F-66FD9A062B7A}"/>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BED0DE22-0DDA-70B7-03C5-F89CF1E72101}"/>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780ABBFA-D0D2-C6D3-4F69-DA2838B88DCD}"/>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A3DD9A2F-5067-2158-CE27-D0E7CDE3519A}"/>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1700352B-3B3B-15E5-002B-5713D108CE41}"/>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62A74FB8-29CB-5658-CD6C-954F223AA8DE}"/>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DE861E9B-DE31-9522-9821-988002AB31EC}"/>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7" name="Rectangle 16">
            <a:extLst>
              <a:ext uri="{FF2B5EF4-FFF2-40B4-BE49-F238E27FC236}">
                <a16:creationId xmlns:a16="http://schemas.microsoft.com/office/drawing/2014/main" id="{AD2356BE-1AF8-445B-9607-A7D28309A570}"/>
              </a:ext>
              <a:ext uri="{C183D7F6-B498-43B3-948B-1728B52AA6E4}">
                <adec:decorative xmlns:adec="http://schemas.microsoft.com/office/drawing/2017/decorative" val="1"/>
              </a:ext>
            </a:extLst>
          </p:cNvPr>
          <p:cNvSpPr/>
          <p:nvPr userDrawn="1"/>
        </p:nvSpPr>
        <p:spPr>
          <a:xfrm>
            <a:off x="4327620" y="0"/>
            <a:ext cx="7864380" cy="6871833"/>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95447A9-0495-4FF3-AF34-9319C27861E4}"/>
              </a:ext>
            </a:extLst>
          </p:cNvPr>
          <p:cNvSpPr>
            <a:spLocks noGrp="1"/>
          </p:cNvSpPr>
          <p:nvPr>
            <p:ph type="title"/>
          </p:nvPr>
        </p:nvSpPr>
        <p:spPr>
          <a:xfrm>
            <a:off x="505326" y="2103437"/>
            <a:ext cx="3171244" cy="1662447"/>
          </a:xfrm>
        </p:spPr>
        <p:txBody>
          <a:bodyPr>
            <a:noAutofit/>
          </a:bodyPr>
          <a:lstStyle>
            <a:lvl1pPr>
              <a:defRPr sz="4400" b="0">
                <a:solidFill>
                  <a:srgbClr val="174A7C"/>
                </a:solidFill>
                <a:latin typeface="+mj-lt"/>
                <a:cs typeface="Arial" panose="020B0604020202020204" pitchFamily="34" charset="0"/>
              </a:defRPr>
            </a:lvl1pPr>
          </a:lstStyle>
          <a:p>
            <a:r>
              <a:rPr lang="en-US"/>
              <a:t>Click to edit Master title style</a:t>
            </a:r>
          </a:p>
        </p:txBody>
      </p:sp>
      <p:sp>
        <p:nvSpPr>
          <p:cNvPr id="12" name="Text Placeholder 11">
            <a:extLst>
              <a:ext uri="{FF2B5EF4-FFF2-40B4-BE49-F238E27FC236}">
                <a16:creationId xmlns:a16="http://schemas.microsoft.com/office/drawing/2014/main" id="{3FBD3FE0-FF5F-4EBF-861E-94084394B262}"/>
              </a:ext>
            </a:extLst>
          </p:cNvPr>
          <p:cNvSpPr>
            <a:spLocks noGrp="1"/>
          </p:cNvSpPr>
          <p:nvPr>
            <p:ph type="body" sz="quarter" idx="13"/>
          </p:nvPr>
        </p:nvSpPr>
        <p:spPr>
          <a:xfrm>
            <a:off x="501768" y="3892043"/>
            <a:ext cx="3171244" cy="654050"/>
          </a:xfrm>
        </p:spPr>
        <p:txBody>
          <a:bodyPr/>
          <a:lstStyle>
            <a:lvl1pPr marL="0" indent="0">
              <a:buFontTx/>
              <a:buNone/>
              <a:defRPr sz="1600">
                <a:solidFill>
                  <a:srgbClr val="6A737B"/>
                </a:solidFill>
              </a:defRPr>
            </a:lvl1pPr>
          </a:lstStyle>
          <a:p>
            <a:pPr lvl="0"/>
            <a:r>
              <a:rPr lang="en-US"/>
              <a:t>Click to edit Master text styles</a:t>
            </a:r>
          </a:p>
        </p:txBody>
      </p:sp>
      <p:pic>
        <p:nvPicPr>
          <p:cNvPr id="24" name="Graphic 23" descr="Number 4">
            <a:extLst>
              <a:ext uri="{FF2B5EF4-FFF2-40B4-BE49-F238E27FC236}">
                <a16:creationId xmlns:a16="http://schemas.microsoft.com/office/drawing/2014/main" id="{4AB4CF7B-4E61-41EA-9B77-B289AC0CF6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2000" y="1019955"/>
            <a:ext cx="914400" cy="914400"/>
          </a:xfrm>
          <a:prstGeom prst="rect">
            <a:avLst/>
          </a:prstGeom>
        </p:spPr>
      </p:pic>
      <p:sp>
        <p:nvSpPr>
          <p:cNvPr id="19" name="Content Placeholder 2">
            <a:extLst>
              <a:ext uri="{FF2B5EF4-FFF2-40B4-BE49-F238E27FC236}">
                <a16:creationId xmlns:a16="http://schemas.microsoft.com/office/drawing/2014/main" id="{EE16D773-35DD-425C-9E8D-C57EA53B22DA}"/>
              </a:ext>
            </a:extLst>
          </p:cNvPr>
          <p:cNvSpPr>
            <a:spLocks noGrp="1"/>
          </p:cNvSpPr>
          <p:nvPr>
            <p:ph idx="17"/>
          </p:nvPr>
        </p:nvSpPr>
        <p:spPr>
          <a:xfrm>
            <a:off x="5438274" y="647308"/>
            <a:ext cx="6067925" cy="1746153"/>
          </a:xfrm>
        </p:spPr>
        <p:txBody>
          <a:bodyPr anchor="ctr"/>
          <a:lstStyle>
            <a:lvl1pPr marL="342900" indent="-342900">
              <a:buClr>
                <a:schemeClr val="accent3"/>
              </a:buClr>
              <a:buFont typeface="Arial" panose="020B0604020202020204" pitchFamily="34" charset="0"/>
              <a:buChar char="•"/>
              <a:defRPr sz="2000">
                <a:solidFill>
                  <a:schemeClr val="bg1"/>
                </a:solidFill>
              </a:defRPr>
            </a:lvl1pPr>
            <a:lvl2pPr marL="685800" indent="-228600">
              <a:buClr>
                <a:schemeClr val="accent3"/>
              </a:buClr>
              <a:buFont typeface="Arial" panose="020B0604020202020204" pitchFamily="34" charset="0"/>
              <a:buChar char="•"/>
              <a:defRPr sz="1800">
                <a:solidFill>
                  <a:schemeClr val="bg1"/>
                </a:solidFill>
              </a:defRPr>
            </a:lvl2pPr>
            <a:lvl3pPr marL="1143000" indent="-228600">
              <a:buClr>
                <a:schemeClr val="accent3"/>
              </a:buClr>
              <a:buFont typeface="Arial" panose="020B0604020202020204" pitchFamily="34" charset="0"/>
              <a:buChar char="•"/>
              <a:defRPr sz="1600">
                <a:solidFill>
                  <a:schemeClr val="bg1"/>
                </a:solidFill>
              </a:defRPr>
            </a:lvl3pPr>
            <a:lvl4pPr marL="1600200" indent="-228600">
              <a:buClr>
                <a:schemeClr val="accent3"/>
              </a:buClr>
              <a:buFont typeface="Arial" panose="020B0604020202020204" pitchFamily="34" charset="0"/>
              <a:buChar char="•"/>
              <a:defRPr sz="1400">
                <a:solidFill>
                  <a:schemeClr val="bg1"/>
                </a:solidFill>
              </a:defRPr>
            </a:lvl4pPr>
            <a:lvl5pPr marL="2057400" indent="-228600">
              <a:buClr>
                <a:schemeClr val="accent3"/>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raphic 25" descr="Number 5">
            <a:extLst>
              <a:ext uri="{FF2B5EF4-FFF2-40B4-BE49-F238E27FC236}">
                <a16:creationId xmlns:a16="http://schemas.microsoft.com/office/drawing/2014/main" id="{3F778B54-AB83-4650-8F3C-BB1DB1F8702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2000" y="2977643"/>
            <a:ext cx="914400" cy="914400"/>
          </a:xfrm>
          <a:prstGeom prst="rect">
            <a:avLst/>
          </a:prstGeom>
        </p:spPr>
      </p:pic>
      <p:sp>
        <p:nvSpPr>
          <p:cNvPr id="18" name="Content Placeholder 2">
            <a:extLst>
              <a:ext uri="{FF2B5EF4-FFF2-40B4-BE49-F238E27FC236}">
                <a16:creationId xmlns:a16="http://schemas.microsoft.com/office/drawing/2014/main" id="{621A87F0-DFF3-4BBF-B1A8-9BD37911AD0B}"/>
              </a:ext>
            </a:extLst>
          </p:cNvPr>
          <p:cNvSpPr>
            <a:spLocks noGrp="1"/>
          </p:cNvSpPr>
          <p:nvPr>
            <p:ph idx="16"/>
          </p:nvPr>
        </p:nvSpPr>
        <p:spPr>
          <a:xfrm>
            <a:off x="5446675" y="2532101"/>
            <a:ext cx="6067925" cy="1746153"/>
          </a:xfrm>
        </p:spPr>
        <p:txBody>
          <a:bodyPr anchor="ctr"/>
          <a:lstStyle>
            <a:lvl1pPr marL="342900" indent="-342900">
              <a:buClr>
                <a:schemeClr val="accent3"/>
              </a:buClr>
              <a:buFont typeface="Arial" panose="020B0604020202020204" pitchFamily="34" charset="0"/>
              <a:buChar char="•"/>
              <a:defRPr sz="2000">
                <a:solidFill>
                  <a:schemeClr val="bg1"/>
                </a:solidFill>
              </a:defRPr>
            </a:lvl1pPr>
            <a:lvl2pPr marL="685800" indent="-228600">
              <a:buClr>
                <a:schemeClr val="accent3"/>
              </a:buClr>
              <a:buFont typeface="Arial" panose="020B0604020202020204" pitchFamily="34" charset="0"/>
              <a:buChar char="•"/>
              <a:defRPr sz="1800">
                <a:solidFill>
                  <a:schemeClr val="bg1"/>
                </a:solidFill>
              </a:defRPr>
            </a:lvl2pPr>
            <a:lvl3pPr marL="1143000" indent="-228600">
              <a:buClr>
                <a:schemeClr val="accent3"/>
              </a:buClr>
              <a:buFont typeface="Arial" panose="020B0604020202020204" pitchFamily="34" charset="0"/>
              <a:buChar char="•"/>
              <a:defRPr sz="1600">
                <a:solidFill>
                  <a:schemeClr val="bg1"/>
                </a:solidFill>
              </a:defRPr>
            </a:lvl3pPr>
            <a:lvl4pPr marL="1600200" indent="-228600">
              <a:buClr>
                <a:schemeClr val="accent3"/>
              </a:buClr>
              <a:buFont typeface="Arial" panose="020B0604020202020204" pitchFamily="34" charset="0"/>
              <a:buChar char="•"/>
              <a:defRPr sz="1400">
                <a:solidFill>
                  <a:schemeClr val="bg1"/>
                </a:solidFill>
              </a:defRPr>
            </a:lvl4pPr>
            <a:lvl5pPr marL="2057400" indent="-228600">
              <a:buClr>
                <a:schemeClr val="accent3"/>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Graphic 27" descr="Number 6">
            <a:extLst>
              <a:ext uri="{FF2B5EF4-FFF2-40B4-BE49-F238E27FC236}">
                <a16:creationId xmlns:a16="http://schemas.microsoft.com/office/drawing/2014/main" id="{1568FB5D-4801-45EB-AE8F-543516CC53C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72000" y="4832770"/>
            <a:ext cx="914400" cy="914400"/>
          </a:xfrm>
          <a:prstGeom prst="rect">
            <a:avLst/>
          </a:prstGeom>
        </p:spPr>
      </p:pic>
      <p:sp>
        <p:nvSpPr>
          <p:cNvPr id="3" name="Content Placeholder 2">
            <a:extLst>
              <a:ext uri="{FF2B5EF4-FFF2-40B4-BE49-F238E27FC236}">
                <a16:creationId xmlns:a16="http://schemas.microsoft.com/office/drawing/2014/main" id="{BC4C1075-93C2-4D0F-89F4-4DAC848B2A8E}"/>
              </a:ext>
            </a:extLst>
          </p:cNvPr>
          <p:cNvSpPr>
            <a:spLocks noGrp="1"/>
          </p:cNvSpPr>
          <p:nvPr>
            <p:ph idx="1"/>
          </p:nvPr>
        </p:nvSpPr>
        <p:spPr>
          <a:xfrm>
            <a:off x="5438274" y="4416894"/>
            <a:ext cx="6067925" cy="1746153"/>
          </a:xfrm>
        </p:spPr>
        <p:txBody>
          <a:bodyPr anchor="ctr"/>
          <a:lstStyle>
            <a:lvl1pPr marL="342900" indent="-342900">
              <a:buClr>
                <a:schemeClr val="accent3"/>
              </a:buClr>
              <a:buFont typeface="Arial" panose="020B0604020202020204" pitchFamily="34" charset="0"/>
              <a:buChar char="•"/>
              <a:defRPr sz="2000">
                <a:solidFill>
                  <a:schemeClr val="bg1"/>
                </a:solidFill>
              </a:defRPr>
            </a:lvl1pPr>
            <a:lvl2pPr marL="685800" indent="-228600">
              <a:buClr>
                <a:schemeClr val="accent3"/>
              </a:buClr>
              <a:buFont typeface="Arial" panose="020B0604020202020204" pitchFamily="34" charset="0"/>
              <a:buChar char="•"/>
              <a:defRPr sz="1800">
                <a:solidFill>
                  <a:schemeClr val="bg1"/>
                </a:solidFill>
              </a:defRPr>
            </a:lvl2pPr>
            <a:lvl3pPr marL="1143000" indent="-228600">
              <a:buClr>
                <a:schemeClr val="accent3"/>
              </a:buClr>
              <a:buFont typeface="Arial" panose="020B0604020202020204" pitchFamily="34" charset="0"/>
              <a:buChar char="•"/>
              <a:defRPr sz="1600">
                <a:solidFill>
                  <a:schemeClr val="bg1"/>
                </a:solidFill>
              </a:defRPr>
            </a:lvl3pPr>
            <a:lvl4pPr marL="1600200" indent="-228600">
              <a:buClr>
                <a:schemeClr val="accent3"/>
              </a:buClr>
              <a:buFont typeface="Arial" panose="020B0604020202020204" pitchFamily="34" charset="0"/>
              <a:buChar char="•"/>
              <a:defRPr sz="1400">
                <a:solidFill>
                  <a:schemeClr val="bg1"/>
                </a:solidFill>
              </a:defRPr>
            </a:lvl4pPr>
            <a:lvl5pPr marL="2057400" indent="-228600">
              <a:buClr>
                <a:schemeClr val="accent3"/>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F6C2E83E-9CB0-6BD0-A6FD-91C1F3C6E1B3}"/>
              </a:ext>
              <a:ext uri="{C183D7F6-B498-43B3-948B-1728B52AA6E4}">
                <adec:decorative xmlns:adec="http://schemas.microsoft.com/office/drawing/2017/decorative" val="1"/>
              </a:ext>
            </a:extLst>
          </p:cNvPr>
          <p:cNvSpPr txBox="1"/>
          <p:nvPr userDrawn="1"/>
        </p:nvSpPr>
        <p:spPr>
          <a:xfrm>
            <a:off x="7711879"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5" name="Rectangle 4">
            <a:extLst>
              <a:ext uri="{FF2B5EF4-FFF2-40B4-BE49-F238E27FC236}">
                <a16:creationId xmlns:a16="http://schemas.microsoft.com/office/drawing/2014/main" id="{EC852BC0-BB71-C8E6-5DA8-AFEF50BD98B5}"/>
              </a:ext>
            </a:extLst>
          </p:cNvPr>
          <p:cNvSpPr/>
          <p:nvPr userDrawn="1"/>
        </p:nvSpPr>
        <p:spPr>
          <a:xfrm>
            <a:off x="11757105"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274FF48E-1D43-4945-9528-D6382BFB40DB}"/>
              </a:ext>
              <a:ext uri="{C183D7F6-B498-43B3-948B-1728B52AA6E4}">
                <adec:decorative xmlns:adec="http://schemas.microsoft.com/office/drawing/2017/decorative" val="1"/>
              </a:ext>
            </a:extLst>
          </p:cNvPr>
          <p:cNvCxnSpPr/>
          <p:nvPr userDrawn="1"/>
        </p:nvCxnSpPr>
        <p:spPr>
          <a:xfrm>
            <a:off x="4536857" y="2460567"/>
            <a:ext cx="6969342"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8CBA6D-CBAB-486D-9B73-06BD73774CE0}"/>
              </a:ext>
              <a:ext uri="{C183D7F6-B498-43B3-948B-1728B52AA6E4}">
                <adec:decorative xmlns:adec="http://schemas.microsoft.com/office/drawing/2017/decorative" val="1"/>
              </a:ext>
            </a:extLst>
          </p:cNvPr>
          <p:cNvCxnSpPr/>
          <p:nvPr userDrawn="1"/>
        </p:nvCxnSpPr>
        <p:spPr>
          <a:xfrm>
            <a:off x="4528456" y="4350327"/>
            <a:ext cx="6969342"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53CFB5-43C4-C4AE-4038-E101270C298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1830" y="199784"/>
            <a:ext cx="668256" cy="636809"/>
          </a:xfrm>
          <a:prstGeom prst="rect">
            <a:avLst/>
          </a:prstGeom>
        </p:spPr>
      </p:pic>
    </p:spTree>
    <p:extLst>
      <p:ext uri="{BB962C8B-B14F-4D97-AF65-F5344CB8AC3E}">
        <p14:creationId xmlns:p14="http://schemas.microsoft.com/office/powerpoint/2010/main" val="18258155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Content List 7-9">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FED00D3-6151-F4CF-DAB1-BC0EA28FA650}"/>
              </a:ext>
              <a:ext uri="{C183D7F6-B498-43B3-948B-1728B52AA6E4}">
                <adec:decorative xmlns:adec="http://schemas.microsoft.com/office/drawing/2017/decorative" val="1"/>
              </a:ext>
            </a:extLst>
          </p:cNvPr>
          <p:cNvGrpSpPr/>
          <p:nvPr userDrawn="1"/>
        </p:nvGrpSpPr>
        <p:grpSpPr>
          <a:xfrm>
            <a:off x="4120309" y="925"/>
            <a:ext cx="102892" cy="6856151"/>
            <a:chOff x="6062803" y="0"/>
            <a:chExt cx="102892" cy="6856151"/>
          </a:xfrm>
        </p:grpSpPr>
        <p:sp>
          <p:nvSpPr>
            <p:cNvPr id="32" name="Rectangle 31">
              <a:extLst>
                <a:ext uri="{FF2B5EF4-FFF2-40B4-BE49-F238E27FC236}">
                  <a16:creationId xmlns:a16="http://schemas.microsoft.com/office/drawing/2014/main" id="{38FC093F-F2F3-D9BB-23EF-563AC841B94F}"/>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40C70FF3-4D90-1AE8-B2F5-7BBEBAFD128D}"/>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FD5E71E5-2F7D-DF76-1C41-7DFDB07E7DC4}"/>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E6008B4A-A4A5-15CA-7230-8EE00D77514D}"/>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00B39A9D-44A3-0A33-E05E-27BAF358C9C8}"/>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C46F35C5-B07F-8978-16B1-6F4547B45BE7}"/>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BECE91D4-867B-FBEE-7F3E-34F5DFE2594F}"/>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7" name="Rectangle 16">
            <a:extLst>
              <a:ext uri="{FF2B5EF4-FFF2-40B4-BE49-F238E27FC236}">
                <a16:creationId xmlns:a16="http://schemas.microsoft.com/office/drawing/2014/main" id="{AD2356BE-1AF8-445B-9607-A7D28309A570}"/>
              </a:ext>
              <a:ext uri="{C183D7F6-B498-43B3-948B-1728B52AA6E4}">
                <adec:decorative xmlns:adec="http://schemas.microsoft.com/office/drawing/2017/decorative" val="1"/>
              </a:ext>
            </a:extLst>
          </p:cNvPr>
          <p:cNvSpPr/>
          <p:nvPr userDrawn="1"/>
        </p:nvSpPr>
        <p:spPr>
          <a:xfrm>
            <a:off x="4327620" y="0"/>
            <a:ext cx="7864380" cy="6871833"/>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95447A9-0495-4FF3-AF34-9319C27861E4}"/>
              </a:ext>
            </a:extLst>
          </p:cNvPr>
          <p:cNvSpPr>
            <a:spLocks noGrp="1"/>
          </p:cNvSpPr>
          <p:nvPr>
            <p:ph type="title"/>
          </p:nvPr>
        </p:nvSpPr>
        <p:spPr>
          <a:xfrm>
            <a:off x="505326" y="2103437"/>
            <a:ext cx="3171244" cy="1662447"/>
          </a:xfrm>
        </p:spPr>
        <p:txBody>
          <a:bodyPr>
            <a:noAutofit/>
          </a:bodyPr>
          <a:lstStyle>
            <a:lvl1pPr>
              <a:defRPr sz="4400" b="0">
                <a:solidFill>
                  <a:srgbClr val="174A7C"/>
                </a:solidFill>
                <a:latin typeface="+mj-lt"/>
                <a:cs typeface="Arial" panose="020B0604020202020204" pitchFamily="34" charset="0"/>
              </a:defRPr>
            </a:lvl1pPr>
          </a:lstStyle>
          <a:p>
            <a:r>
              <a:rPr lang="en-US"/>
              <a:t>Click to edit Master title style</a:t>
            </a:r>
          </a:p>
        </p:txBody>
      </p:sp>
      <p:sp>
        <p:nvSpPr>
          <p:cNvPr id="12" name="Text Placeholder 11">
            <a:extLst>
              <a:ext uri="{FF2B5EF4-FFF2-40B4-BE49-F238E27FC236}">
                <a16:creationId xmlns:a16="http://schemas.microsoft.com/office/drawing/2014/main" id="{3FBD3FE0-FF5F-4EBF-861E-94084394B262}"/>
              </a:ext>
            </a:extLst>
          </p:cNvPr>
          <p:cNvSpPr>
            <a:spLocks noGrp="1"/>
          </p:cNvSpPr>
          <p:nvPr>
            <p:ph type="body" sz="quarter" idx="13"/>
          </p:nvPr>
        </p:nvSpPr>
        <p:spPr>
          <a:xfrm>
            <a:off x="501768" y="3892043"/>
            <a:ext cx="3171244" cy="654050"/>
          </a:xfrm>
        </p:spPr>
        <p:txBody>
          <a:bodyPr/>
          <a:lstStyle>
            <a:lvl1pPr marL="0" indent="0">
              <a:buFontTx/>
              <a:buNone/>
              <a:defRPr sz="1600">
                <a:solidFill>
                  <a:srgbClr val="6A737B"/>
                </a:solidFill>
              </a:defRPr>
            </a:lvl1pPr>
          </a:lstStyle>
          <a:p>
            <a:pPr lvl="0"/>
            <a:r>
              <a:rPr lang="en-US"/>
              <a:t>Click to edit Master text styles</a:t>
            </a:r>
          </a:p>
        </p:txBody>
      </p:sp>
      <p:pic>
        <p:nvPicPr>
          <p:cNvPr id="24" name="Graphic 23" descr="Number 7">
            <a:extLst>
              <a:ext uri="{FF2B5EF4-FFF2-40B4-BE49-F238E27FC236}">
                <a16:creationId xmlns:a16="http://schemas.microsoft.com/office/drawing/2014/main" id="{4AB4CF7B-4E61-41EA-9B77-B289AC0CF6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2000" y="1019955"/>
            <a:ext cx="914400" cy="914400"/>
          </a:xfrm>
          <a:prstGeom prst="rect">
            <a:avLst/>
          </a:prstGeom>
        </p:spPr>
      </p:pic>
      <p:sp>
        <p:nvSpPr>
          <p:cNvPr id="19" name="Content Placeholder 2">
            <a:extLst>
              <a:ext uri="{FF2B5EF4-FFF2-40B4-BE49-F238E27FC236}">
                <a16:creationId xmlns:a16="http://schemas.microsoft.com/office/drawing/2014/main" id="{EE16D773-35DD-425C-9E8D-C57EA53B22DA}"/>
              </a:ext>
            </a:extLst>
          </p:cNvPr>
          <p:cNvSpPr>
            <a:spLocks noGrp="1"/>
          </p:cNvSpPr>
          <p:nvPr>
            <p:ph idx="17"/>
          </p:nvPr>
        </p:nvSpPr>
        <p:spPr>
          <a:xfrm>
            <a:off x="5438274" y="647308"/>
            <a:ext cx="6067925" cy="1746153"/>
          </a:xfrm>
        </p:spPr>
        <p:txBody>
          <a:bodyPr anchor="ctr"/>
          <a:lstStyle>
            <a:lvl1pPr marL="342900" indent="-342900">
              <a:buClr>
                <a:schemeClr val="accent3"/>
              </a:buClr>
              <a:buFont typeface="Arial" panose="020B0604020202020204" pitchFamily="34" charset="0"/>
              <a:buChar char="•"/>
              <a:defRPr sz="2000">
                <a:solidFill>
                  <a:schemeClr val="bg1"/>
                </a:solidFill>
              </a:defRPr>
            </a:lvl1pPr>
            <a:lvl2pPr marL="685800" indent="-228600">
              <a:buClr>
                <a:schemeClr val="accent3"/>
              </a:buClr>
              <a:buFont typeface="Arial" panose="020B0604020202020204" pitchFamily="34" charset="0"/>
              <a:buChar char="•"/>
              <a:defRPr sz="1800">
                <a:solidFill>
                  <a:schemeClr val="bg1"/>
                </a:solidFill>
              </a:defRPr>
            </a:lvl2pPr>
            <a:lvl3pPr marL="1143000" indent="-228600">
              <a:buClr>
                <a:schemeClr val="accent3"/>
              </a:buClr>
              <a:buFont typeface="Arial" panose="020B0604020202020204" pitchFamily="34" charset="0"/>
              <a:buChar char="•"/>
              <a:defRPr sz="1600">
                <a:solidFill>
                  <a:schemeClr val="bg1"/>
                </a:solidFill>
              </a:defRPr>
            </a:lvl3pPr>
            <a:lvl4pPr marL="1600200" indent="-228600">
              <a:buClr>
                <a:schemeClr val="accent3"/>
              </a:buClr>
              <a:buFont typeface="Arial" panose="020B0604020202020204" pitchFamily="34" charset="0"/>
              <a:buChar char="•"/>
              <a:defRPr sz="1400">
                <a:solidFill>
                  <a:schemeClr val="bg1"/>
                </a:solidFill>
              </a:defRPr>
            </a:lvl4pPr>
            <a:lvl5pPr marL="2057400" indent="-228600">
              <a:buClr>
                <a:schemeClr val="accent3"/>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raphic 25" descr="Number 8">
            <a:extLst>
              <a:ext uri="{FF2B5EF4-FFF2-40B4-BE49-F238E27FC236}">
                <a16:creationId xmlns:a16="http://schemas.microsoft.com/office/drawing/2014/main" id="{3F778B54-AB83-4650-8F3C-BB1DB1F8702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2000" y="2977643"/>
            <a:ext cx="914400" cy="914400"/>
          </a:xfrm>
          <a:prstGeom prst="rect">
            <a:avLst/>
          </a:prstGeom>
        </p:spPr>
      </p:pic>
      <p:sp>
        <p:nvSpPr>
          <p:cNvPr id="18" name="Content Placeholder 2">
            <a:extLst>
              <a:ext uri="{FF2B5EF4-FFF2-40B4-BE49-F238E27FC236}">
                <a16:creationId xmlns:a16="http://schemas.microsoft.com/office/drawing/2014/main" id="{621A87F0-DFF3-4BBF-B1A8-9BD37911AD0B}"/>
              </a:ext>
            </a:extLst>
          </p:cNvPr>
          <p:cNvSpPr>
            <a:spLocks noGrp="1"/>
          </p:cNvSpPr>
          <p:nvPr>
            <p:ph idx="16"/>
          </p:nvPr>
        </p:nvSpPr>
        <p:spPr>
          <a:xfrm>
            <a:off x="5446675" y="2532101"/>
            <a:ext cx="6067925" cy="1746153"/>
          </a:xfrm>
        </p:spPr>
        <p:txBody>
          <a:bodyPr anchor="ctr"/>
          <a:lstStyle>
            <a:lvl1pPr marL="342900" indent="-342900">
              <a:buClr>
                <a:schemeClr val="accent3"/>
              </a:buClr>
              <a:buFont typeface="Arial" panose="020B0604020202020204" pitchFamily="34" charset="0"/>
              <a:buChar char="•"/>
              <a:defRPr sz="2000">
                <a:solidFill>
                  <a:schemeClr val="bg1"/>
                </a:solidFill>
              </a:defRPr>
            </a:lvl1pPr>
            <a:lvl2pPr marL="685800" indent="-228600">
              <a:buClr>
                <a:schemeClr val="accent3"/>
              </a:buClr>
              <a:buFont typeface="Arial" panose="020B0604020202020204" pitchFamily="34" charset="0"/>
              <a:buChar char="•"/>
              <a:defRPr sz="1800">
                <a:solidFill>
                  <a:schemeClr val="bg1"/>
                </a:solidFill>
              </a:defRPr>
            </a:lvl2pPr>
            <a:lvl3pPr marL="1143000" indent="-228600">
              <a:buClr>
                <a:schemeClr val="accent3"/>
              </a:buClr>
              <a:buFont typeface="Arial" panose="020B0604020202020204" pitchFamily="34" charset="0"/>
              <a:buChar char="•"/>
              <a:defRPr sz="1600">
                <a:solidFill>
                  <a:schemeClr val="bg1"/>
                </a:solidFill>
              </a:defRPr>
            </a:lvl3pPr>
            <a:lvl4pPr marL="1600200" indent="-228600">
              <a:buClr>
                <a:schemeClr val="accent3"/>
              </a:buClr>
              <a:buFont typeface="Arial" panose="020B0604020202020204" pitchFamily="34" charset="0"/>
              <a:buChar char="•"/>
              <a:defRPr sz="1400">
                <a:solidFill>
                  <a:schemeClr val="bg1"/>
                </a:solidFill>
              </a:defRPr>
            </a:lvl4pPr>
            <a:lvl5pPr marL="2057400" indent="-228600">
              <a:buClr>
                <a:schemeClr val="accent3"/>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Graphic 27" descr="Number 9">
            <a:extLst>
              <a:ext uri="{FF2B5EF4-FFF2-40B4-BE49-F238E27FC236}">
                <a16:creationId xmlns:a16="http://schemas.microsoft.com/office/drawing/2014/main" id="{1568FB5D-4801-45EB-AE8F-543516CC53C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72000" y="4832770"/>
            <a:ext cx="914400" cy="914400"/>
          </a:xfrm>
          <a:prstGeom prst="rect">
            <a:avLst/>
          </a:prstGeom>
        </p:spPr>
      </p:pic>
      <p:sp>
        <p:nvSpPr>
          <p:cNvPr id="3" name="Content Placeholder 2">
            <a:extLst>
              <a:ext uri="{FF2B5EF4-FFF2-40B4-BE49-F238E27FC236}">
                <a16:creationId xmlns:a16="http://schemas.microsoft.com/office/drawing/2014/main" id="{BC4C1075-93C2-4D0F-89F4-4DAC848B2A8E}"/>
              </a:ext>
            </a:extLst>
          </p:cNvPr>
          <p:cNvSpPr>
            <a:spLocks noGrp="1"/>
          </p:cNvSpPr>
          <p:nvPr>
            <p:ph idx="1"/>
          </p:nvPr>
        </p:nvSpPr>
        <p:spPr>
          <a:xfrm>
            <a:off x="5438274" y="4416894"/>
            <a:ext cx="6067925" cy="1746153"/>
          </a:xfrm>
        </p:spPr>
        <p:txBody>
          <a:bodyPr anchor="ctr"/>
          <a:lstStyle>
            <a:lvl1pPr marL="342900" indent="-342900">
              <a:buClr>
                <a:schemeClr val="accent3"/>
              </a:buClr>
              <a:buFont typeface="Arial" panose="020B0604020202020204" pitchFamily="34" charset="0"/>
              <a:buChar char="•"/>
              <a:defRPr sz="2000">
                <a:solidFill>
                  <a:schemeClr val="bg1"/>
                </a:solidFill>
              </a:defRPr>
            </a:lvl1pPr>
            <a:lvl2pPr marL="685800" indent="-228600">
              <a:buClr>
                <a:schemeClr val="accent3"/>
              </a:buClr>
              <a:buFont typeface="Arial" panose="020B0604020202020204" pitchFamily="34" charset="0"/>
              <a:buChar char="•"/>
              <a:defRPr sz="1800">
                <a:solidFill>
                  <a:schemeClr val="bg1"/>
                </a:solidFill>
              </a:defRPr>
            </a:lvl2pPr>
            <a:lvl3pPr marL="1143000" indent="-228600">
              <a:buClr>
                <a:schemeClr val="accent3"/>
              </a:buClr>
              <a:buFont typeface="Arial" panose="020B0604020202020204" pitchFamily="34" charset="0"/>
              <a:buChar char="•"/>
              <a:defRPr sz="1600">
                <a:solidFill>
                  <a:schemeClr val="bg1"/>
                </a:solidFill>
              </a:defRPr>
            </a:lvl3pPr>
            <a:lvl4pPr marL="1600200" indent="-228600">
              <a:buClr>
                <a:schemeClr val="accent3"/>
              </a:buClr>
              <a:buFont typeface="Arial" panose="020B0604020202020204" pitchFamily="34" charset="0"/>
              <a:buChar char="•"/>
              <a:defRPr sz="1400">
                <a:solidFill>
                  <a:schemeClr val="bg1"/>
                </a:solidFill>
              </a:defRPr>
            </a:lvl4pPr>
            <a:lvl5pPr marL="2057400" indent="-228600">
              <a:buClr>
                <a:schemeClr val="accent3"/>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F6C2E83E-9CB0-6BD0-A6FD-91C1F3C6E1B3}"/>
              </a:ext>
              <a:ext uri="{C183D7F6-B498-43B3-948B-1728B52AA6E4}">
                <adec:decorative xmlns:adec="http://schemas.microsoft.com/office/drawing/2017/decorative" val="1"/>
              </a:ext>
            </a:extLst>
          </p:cNvPr>
          <p:cNvSpPr txBox="1"/>
          <p:nvPr userDrawn="1"/>
        </p:nvSpPr>
        <p:spPr>
          <a:xfrm>
            <a:off x="7711879"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5" name="Rectangle 4">
            <a:extLst>
              <a:ext uri="{FF2B5EF4-FFF2-40B4-BE49-F238E27FC236}">
                <a16:creationId xmlns:a16="http://schemas.microsoft.com/office/drawing/2014/main" id="{EC852BC0-BB71-C8E6-5DA8-AFEF50BD98B5}"/>
              </a:ext>
            </a:extLst>
          </p:cNvPr>
          <p:cNvSpPr/>
          <p:nvPr userDrawn="1"/>
        </p:nvSpPr>
        <p:spPr>
          <a:xfrm>
            <a:off x="11757105"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274FF48E-1D43-4945-9528-D6382BFB40DB}"/>
              </a:ext>
              <a:ext uri="{C183D7F6-B498-43B3-948B-1728B52AA6E4}">
                <adec:decorative xmlns:adec="http://schemas.microsoft.com/office/drawing/2017/decorative" val="1"/>
              </a:ext>
            </a:extLst>
          </p:cNvPr>
          <p:cNvCxnSpPr/>
          <p:nvPr userDrawn="1"/>
        </p:nvCxnSpPr>
        <p:spPr>
          <a:xfrm>
            <a:off x="4536857" y="2460567"/>
            <a:ext cx="6969342"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8CBA6D-CBAB-486D-9B73-06BD73774CE0}"/>
              </a:ext>
              <a:ext uri="{C183D7F6-B498-43B3-948B-1728B52AA6E4}">
                <adec:decorative xmlns:adec="http://schemas.microsoft.com/office/drawing/2017/decorative" val="1"/>
              </a:ext>
            </a:extLst>
          </p:cNvPr>
          <p:cNvCxnSpPr/>
          <p:nvPr userDrawn="1"/>
        </p:nvCxnSpPr>
        <p:spPr>
          <a:xfrm>
            <a:off x="4528456" y="4350327"/>
            <a:ext cx="6969342"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53CFB5-43C4-C4AE-4038-E101270C298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1830" y="199784"/>
            <a:ext cx="668256" cy="636809"/>
          </a:xfrm>
          <a:prstGeom prst="rect">
            <a:avLst/>
          </a:prstGeom>
        </p:spPr>
      </p:pic>
    </p:spTree>
    <p:extLst>
      <p:ext uri="{BB962C8B-B14F-4D97-AF65-F5344CB8AC3E}">
        <p14:creationId xmlns:p14="http://schemas.microsoft.com/office/powerpoint/2010/main" val="14396423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6AB1-D75F-F960-164B-8D88F766F5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9541DF-13A7-1E3A-699C-EFFABBD5A7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F81DB-C106-EC48-3968-10AD5E68EF4E}"/>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5" name="Footer Placeholder 4">
            <a:extLst>
              <a:ext uri="{FF2B5EF4-FFF2-40B4-BE49-F238E27FC236}">
                <a16:creationId xmlns:a16="http://schemas.microsoft.com/office/drawing/2014/main" id="{4D358548-7FCF-B53F-96F8-AF16A0A11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FD3A1-38E4-74DE-E796-1BC08B179A71}"/>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219169212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hoto Colum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0CF9C7E-1041-D216-4013-20D0EBC0830A}"/>
              </a:ext>
              <a:ext uri="{C183D7F6-B498-43B3-948B-1728B52AA6E4}">
                <adec:decorative xmlns:adec="http://schemas.microsoft.com/office/drawing/2017/decorative" val="1"/>
              </a:ext>
            </a:extLst>
          </p:cNvPr>
          <p:cNvGrpSpPr/>
          <p:nvPr userDrawn="1"/>
        </p:nvGrpSpPr>
        <p:grpSpPr>
          <a:xfrm>
            <a:off x="-2" y="5957493"/>
            <a:ext cx="12192000" cy="102891"/>
            <a:chOff x="-1" y="5786108"/>
            <a:chExt cx="12192000" cy="102891"/>
          </a:xfrm>
        </p:grpSpPr>
        <p:sp>
          <p:nvSpPr>
            <p:cNvPr id="8" name="Rectangle 7">
              <a:extLst>
                <a:ext uri="{FF2B5EF4-FFF2-40B4-BE49-F238E27FC236}">
                  <a16:creationId xmlns:a16="http://schemas.microsoft.com/office/drawing/2014/main" id="{F0163FBA-1EC6-BBC6-7B22-3FF63E4AA7EB}"/>
                </a:ext>
              </a:extLst>
            </p:cNvPr>
            <p:cNvSpPr/>
            <p:nvPr userDrawn="1"/>
          </p:nvSpPr>
          <p:spPr>
            <a:xfrm rot="10800000">
              <a:off x="-1" y="5786109"/>
              <a:ext cx="523787" cy="102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672FAD73-81F4-2054-353F-AD132F58D7A7}"/>
                </a:ext>
              </a:extLst>
            </p:cNvPr>
            <p:cNvSpPr/>
            <p:nvPr userDrawn="1"/>
          </p:nvSpPr>
          <p:spPr>
            <a:xfrm rot="10800000">
              <a:off x="615404" y="5786109"/>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AC2D4DE4-59EC-EC18-AAFF-B505C3283143}"/>
                </a:ext>
              </a:extLst>
            </p:cNvPr>
            <p:cNvSpPr/>
            <p:nvPr userDrawn="1"/>
          </p:nvSpPr>
          <p:spPr>
            <a:xfrm rot="10800000">
              <a:off x="2043168" y="5786108"/>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ABB1FBA0-1AE8-3505-63C1-5EBB31A3DF70}"/>
                </a:ext>
              </a:extLst>
            </p:cNvPr>
            <p:cNvSpPr/>
            <p:nvPr userDrawn="1"/>
          </p:nvSpPr>
          <p:spPr>
            <a:xfrm rot="10800000">
              <a:off x="3409782" y="5786109"/>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8E5B0303-F4E2-FA3F-E307-1A0528FFDE45}"/>
                </a:ext>
              </a:extLst>
            </p:cNvPr>
            <p:cNvSpPr/>
            <p:nvPr userDrawn="1"/>
          </p:nvSpPr>
          <p:spPr>
            <a:xfrm rot="10800000">
              <a:off x="4186565" y="5786109"/>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0AC153FF-8AF0-934B-4996-E32357CF274F}"/>
                </a:ext>
              </a:extLst>
            </p:cNvPr>
            <p:cNvSpPr/>
            <p:nvPr userDrawn="1"/>
          </p:nvSpPr>
          <p:spPr>
            <a:xfrm rot="10800000">
              <a:off x="5787904" y="5786110"/>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C63B642B-EA6D-3553-69B4-CBFF85BC4308}"/>
                </a:ext>
              </a:extLst>
            </p:cNvPr>
            <p:cNvSpPr/>
            <p:nvPr userDrawn="1"/>
          </p:nvSpPr>
          <p:spPr>
            <a:xfrm rot="10800000">
              <a:off x="6848345" y="5786109"/>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4D2AB0B6-4987-E1C0-4D67-C619A38D0A67}"/>
                </a:ext>
              </a:extLst>
            </p:cNvPr>
            <p:cNvSpPr/>
            <p:nvPr userDrawn="1"/>
          </p:nvSpPr>
          <p:spPr>
            <a:xfrm rot="10800000">
              <a:off x="7574579" y="5786109"/>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21FE3A3D-1E1D-160A-55E6-B04F10A5119C}"/>
                </a:ext>
              </a:extLst>
            </p:cNvPr>
            <p:cNvSpPr/>
            <p:nvPr userDrawn="1"/>
          </p:nvSpPr>
          <p:spPr>
            <a:xfrm rot="10800000">
              <a:off x="9002343" y="5786108"/>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1E768C2F-A14F-95EC-1787-07E25DA0C76F}"/>
                </a:ext>
              </a:extLst>
            </p:cNvPr>
            <p:cNvSpPr/>
            <p:nvPr userDrawn="1"/>
          </p:nvSpPr>
          <p:spPr>
            <a:xfrm rot="10800000">
              <a:off x="10368957" y="5786109"/>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503FC8D0-FFAB-09F1-5AA4-7E118C4316ED}"/>
                </a:ext>
              </a:extLst>
            </p:cNvPr>
            <p:cNvSpPr/>
            <p:nvPr userDrawn="1"/>
          </p:nvSpPr>
          <p:spPr>
            <a:xfrm rot="10800000">
              <a:off x="11145738" y="5786109"/>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3" name="Rectangle 22">
            <a:extLst>
              <a:ext uri="{FF2B5EF4-FFF2-40B4-BE49-F238E27FC236}">
                <a16:creationId xmlns:a16="http://schemas.microsoft.com/office/drawing/2014/main" id="{5AC5BDB7-86D6-4AC4-8F63-DF42EC81B545}"/>
              </a:ext>
              <a:ext uri="{C183D7F6-B498-43B3-948B-1728B52AA6E4}">
                <adec:decorative xmlns:adec="http://schemas.microsoft.com/office/drawing/2017/decorative" val="1"/>
              </a:ext>
            </a:extLst>
          </p:cNvPr>
          <p:cNvSpPr/>
          <p:nvPr userDrawn="1"/>
        </p:nvSpPr>
        <p:spPr>
          <a:xfrm>
            <a:off x="0" y="6162988"/>
            <a:ext cx="12192000" cy="695011"/>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6223CC4-1904-4C2F-83FC-12D046044D48}"/>
              </a:ext>
            </a:extLst>
          </p:cNvPr>
          <p:cNvSpPr>
            <a:spLocks noGrp="1"/>
          </p:cNvSpPr>
          <p:nvPr>
            <p:ph type="title"/>
          </p:nvPr>
        </p:nvSpPr>
        <p:spPr>
          <a:xfrm>
            <a:off x="609600" y="2716040"/>
            <a:ext cx="3200400" cy="2390113"/>
          </a:xfrm>
        </p:spPr>
        <p:txBody>
          <a:bodyPr/>
          <a:lstStyle>
            <a:lvl1pPr>
              <a:defRPr b="0">
                <a:solidFill>
                  <a:srgbClr val="174A7C"/>
                </a:solidFill>
                <a:latin typeface="+mj-lt"/>
                <a:cs typeface="Arial" panose="020B0604020202020204" pitchFamily="34" charset="0"/>
              </a:defRPr>
            </a:lvl1pPr>
          </a:lstStyle>
          <a:p>
            <a:r>
              <a:rPr lang="en-US"/>
              <a:t>Click to edit Master title style</a:t>
            </a:r>
          </a:p>
        </p:txBody>
      </p:sp>
      <p:sp>
        <p:nvSpPr>
          <p:cNvPr id="10" name="Picture Placeholder 9">
            <a:extLst>
              <a:ext uri="{FF2B5EF4-FFF2-40B4-BE49-F238E27FC236}">
                <a16:creationId xmlns:a16="http://schemas.microsoft.com/office/drawing/2014/main" id="{5F120050-3C7C-4DA2-A66C-599570D1A195}"/>
              </a:ext>
            </a:extLst>
          </p:cNvPr>
          <p:cNvSpPr>
            <a:spLocks noGrp="1"/>
          </p:cNvSpPr>
          <p:nvPr>
            <p:ph type="pic" sz="quarter" idx="13"/>
          </p:nvPr>
        </p:nvSpPr>
        <p:spPr>
          <a:xfrm>
            <a:off x="4329113" y="411163"/>
            <a:ext cx="2324100" cy="3292475"/>
          </a:xfrm>
        </p:spPr>
        <p:txBody>
          <a:bodyPr/>
          <a:lstStyle>
            <a:lvl1pPr marL="0" indent="0">
              <a:buFontTx/>
              <a:buNone/>
              <a:defRPr/>
            </a:lvl1pPr>
          </a:lstStyle>
          <a:p>
            <a:endParaRPr lang="en-US"/>
          </a:p>
        </p:txBody>
      </p:sp>
      <p:sp>
        <p:nvSpPr>
          <p:cNvPr id="3" name="Content Placeholder 2">
            <a:extLst>
              <a:ext uri="{FF2B5EF4-FFF2-40B4-BE49-F238E27FC236}">
                <a16:creationId xmlns:a16="http://schemas.microsoft.com/office/drawing/2014/main" id="{64F57933-D948-4456-8FC6-143288EF9B9A}"/>
              </a:ext>
            </a:extLst>
          </p:cNvPr>
          <p:cNvSpPr>
            <a:spLocks noGrp="1"/>
          </p:cNvSpPr>
          <p:nvPr>
            <p:ph sz="half" idx="1"/>
          </p:nvPr>
        </p:nvSpPr>
        <p:spPr>
          <a:xfrm>
            <a:off x="4329113" y="3849688"/>
            <a:ext cx="2324100" cy="462644"/>
          </a:xfrm>
        </p:spPr>
        <p:txBody>
          <a:bodyPr lIns="91440"/>
          <a:lstStyle>
            <a:lvl1pPr marL="0" indent="0">
              <a:buFontTx/>
              <a:buNone/>
              <a:defRPr sz="1400" b="1">
                <a:solidFill>
                  <a:srgbClr val="174A7C"/>
                </a:solidFill>
              </a:defRPr>
            </a:lvl1pPr>
            <a:lvl2pPr marL="457200" indent="0" algn="l">
              <a:lnSpc>
                <a:spcPct val="100000"/>
              </a:lnSpc>
              <a:buFontTx/>
              <a:buNone/>
              <a:defRPr sz="1200"/>
            </a:lvl2pPr>
          </a:lstStyle>
          <a:p>
            <a:pPr lvl="0"/>
            <a:r>
              <a:rPr lang="en-US"/>
              <a:t>Click to edit Master text styles</a:t>
            </a:r>
          </a:p>
        </p:txBody>
      </p:sp>
      <p:sp>
        <p:nvSpPr>
          <p:cNvPr id="16" name="Text Placeholder 15">
            <a:extLst>
              <a:ext uri="{FF2B5EF4-FFF2-40B4-BE49-F238E27FC236}">
                <a16:creationId xmlns:a16="http://schemas.microsoft.com/office/drawing/2014/main" id="{177D9F58-5FA0-4674-86D4-74F6BEA606D5}"/>
              </a:ext>
            </a:extLst>
          </p:cNvPr>
          <p:cNvSpPr>
            <a:spLocks noGrp="1"/>
          </p:cNvSpPr>
          <p:nvPr>
            <p:ph type="body" sz="quarter" idx="16"/>
          </p:nvPr>
        </p:nvSpPr>
        <p:spPr>
          <a:xfrm>
            <a:off x="4329113" y="4384675"/>
            <a:ext cx="2324100" cy="1442853"/>
          </a:xfrm>
        </p:spPr>
        <p:txBody>
          <a:bodyPr>
            <a:normAutofit/>
          </a:bodyPr>
          <a:lstStyle>
            <a:lvl1pPr marL="0" indent="0">
              <a:buFontTx/>
              <a:buNone/>
              <a:defRPr sz="1200"/>
            </a:lvl1pPr>
          </a:lstStyle>
          <a:p>
            <a:pPr lvl="0"/>
            <a:r>
              <a:rPr lang="en-US"/>
              <a:t>Click to edit Master text styles</a:t>
            </a:r>
          </a:p>
        </p:txBody>
      </p:sp>
      <p:sp>
        <p:nvSpPr>
          <p:cNvPr id="12" name="Picture Placeholder 11">
            <a:extLst>
              <a:ext uri="{FF2B5EF4-FFF2-40B4-BE49-F238E27FC236}">
                <a16:creationId xmlns:a16="http://schemas.microsoft.com/office/drawing/2014/main" id="{5AA4BB1C-B1A3-4B9B-B081-252AA677100D}"/>
              </a:ext>
            </a:extLst>
          </p:cNvPr>
          <p:cNvSpPr>
            <a:spLocks noGrp="1"/>
          </p:cNvSpPr>
          <p:nvPr>
            <p:ph type="pic" sz="quarter" idx="14"/>
          </p:nvPr>
        </p:nvSpPr>
        <p:spPr>
          <a:xfrm>
            <a:off x="6877050" y="411163"/>
            <a:ext cx="2324100" cy="3292475"/>
          </a:xfrm>
        </p:spPr>
        <p:txBody>
          <a:bodyPr/>
          <a:lstStyle>
            <a:lvl1pPr marL="0" indent="0">
              <a:buFontTx/>
              <a:buNone/>
              <a:defRPr/>
            </a:lvl1pPr>
          </a:lstStyle>
          <a:p>
            <a:endParaRPr lang="en-US"/>
          </a:p>
        </p:txBody>
      </p:sp>
      <p:sp>
        <p:nvSpPr>
          <p:cNvPr id="4" name="Content Placeholder 3">
            <a:extLst>
              <a:ext uri="{FF2B5EF4-FFF2-40B4-BE49-F238E27FC236}">
                <a16:creationId xmlns:a16="http://schemas.microsoft.com/office/drawing/2014/main" id="{BE4FFE81-BFFA-4A12-84E4-ABB5FA400679}"/>
              </a:ext>
            </a:extLst>
          </p:cNvPr>
          <p:cNvSpPr>
            <a:spLocks noGrp="1"/>
          </p:cNvSpPr>
          <p:nvPr>
            <p:ph sz="half" idx="2"/>
          </p:nvPr>
        </p:nvSpPr>
        <p:spPr>
          <a:xfrm>
            <a:off x="6877050" y="3849687"/>
            <a:ext cx="2324100" cy="462644"/>
          </a:xfrm>
        </p:spPr>
        <p:txBody>
          <a:bodyPr/>
          <a:lstStyle>
            <a:lvl1pPr marL="0" indent="0">
              <a:buFontTx/>
              <a:buNone/>
              <a:defRPr sz="1400" b="1">
                <a:solidFill>
                  <a:srgbClr val="174A7C"/>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93F186A0-F233-4272-B5D2-CCD67BBB0744}"/>
              </a:ext>
            </a:extLst>
          </p:cNvPr>
          <p:cNvSpPr>
            <a:spLocks noGrp="1"/>
          </p:cNvSpPr>
          <p:nvPr>
            <p:ph type="body" sz="quarter" idx="17"/>
          </p:nvPr>
        </p:nvSpPr>
        <p:spPr>
          <a:xfrm>
            <a:off x="6877050" y="4384675"/>
            <a:ext cx="2324100" cy="1442851"/>
          </a:xfrm>
        </p:spPr>
        <p:txBody>
          <a:bodyPr/>
          <a:lstStyle>
            <a:lvl1pPr marL="0" indent="0">
              <a:buFontTx/>
              <a:buNone/>
              <a:defRPr sz="1200"/>
            </a:lvl1pPr>
          </a:lstStyle>
          <a:p>
            <a:pPr lvl="0"/>
            <a:r>
              <a:rPr lang="en-US"/>
              <a:t>Click to edit Master text styles</a:t>
            </a:r>
          </a:p>
        </p:txBody>
      </p:sp>
      <p:sp>
        <p:nvSpPr>
          <p:cNvPr id="14" name="Picture Placeholder 13">
            <a:extLst>
              <a:ext uri="{FF2B5EF4-FFF2-40B4-BE49-F238E27FC236}">
                <a16:creationId xmlns:a16="http://schemas.microsoft.com/office/drawing/2014/main" id="{C8C30ACB-A68A-49B6-8FA1-B8413BFFD7A9}"/>
              </a:ext>
            </a:extLst>
          </p:cNvPr>
          <p:cNvSpPr>
            <a:spLocks noGrp="1"/>
          </p:cNvSpPr>
          <p:nvPr>
            <p:ph type="pic" sz="quarter" idx="15"/>
          </p:nvPr>
        </p:nvSpPr>
        <p:spPr>
          <a:xfrm>
            <a:off x="9424988" y="411163"/>
            <a:ext cx="2324100" cy="3292475"/>
          </a:xfrm>
        </p:spPr>
        <p:txBody>
          <a:bodyPr/>
          <a:lstStyle>
            <a:lvl1pPr marL="0" indent="0">
              <a:buFontTx/>
              <a:buNone/>
              <a:defRPr/>
            </a:lvl1pPr>
          </a:lstStyle>
          <a:p>
            <a:endParaRPr lang="en-US"/>
          </a:p>
        </p:txBody>
      </p:sp>
      <p:sp>
        <p:nvSpPr>
          <p:cNvPr id="20" name="Text Placeholder 19">
            <a:extLst>
              <a:ext uri="{FF2B5EF4-FFF2-40B4-BE49-F238E27FC236}">
                <a16:creationId xmlns:a16="http://schemas.microsoft.com/office/drawing/2014/main" id="{DC176110-8FBE-4866-8F83-36BE78F9229C}"/>
              </a:ext>
            </a:extLst>
          </p:cNvPr>
          <p:cNvSpPr>
            <a:spLocks noGrp="1"/>
          </p:cNvSpPr>
          <p:nvPr>
            <p:ph type="body" sz="quarter" idx="18"/>
          </p:nvPr>
        </p:nvSpPr>
        <p:spPr>
          <a:xfrm>
            <a:off x="9424988" y="3849688"/>
            <a:ext cx="2324100" cy="461962"/>
          </a:xfrm>
        </p:spPr>
        <p:txBody>
          <a:bodyPr/>
          <a:lstStyle>
            <a:lvl1pPr marL="0" indent="0">
              <a:buFontTx/>
              <a:buNone/>
              <a:defRPr sz="1400" b="1">
                <a:solidFill>
                  <a:srgbClr val="174A7C"/>
                </a:solidFill>
              </a:defRPr>
            </a:lvl1pPr>
          </a:lstStyle>
          <a:p>
            <a:pPr lvl="0"/>
            <a:r>
              <a:rPr lang="en-US"/>
              <a:t>Click to edit Master text styles</a:t>
            </a:r>
          </a:p>
        </p:txBody>
      </p:sp>
      <p:sp>
        <p:nvSpPr>
          <p:cNvPr id="22" name="Text Placeholder 21">
            <a:extLst>
              <a:ext uri="{FF2B5EF4-FFF2-40B4-BE49-F238E27FC236}">
                <a16:creationId xmlns:a16="http://schemas.microsoft.com/office/drawing/2014/main" id="{2D73E498-23E3-4153-AF40-8E969FD03825}"/>
              </a:ext>
            </a:extLst>
          </p:cNvPr>
          <p:cNvSpPr>
            <a:spLocks noGrp="1"/>
          </p:cNvSpPr>
          <p:nvPr>
            <p:ph type="body" sz="quarter" idx="19"/>
          </p:nvPr>
        </p:nvSpPr>
        <p:spPr>
          <a:xfrm>
            <a:off x="9424988" y="4384675"/>
            <a:ext cx="2324100" cy="1442851"/>
          </a:xfrm>
        </p:spPr>
        <p:txBody>
          <a:bodyPr>
            <a:normAutofit/>
          </a:bodyPr>
          <a:lstStyle>
            <a:lvl1pPr marL="0" indent="0">
              <a:buFontTx/>
              <a:buNone/>
              <a:defRPr sz="1200"/>
            </a:lvl1pPr>
          </a:lstStyle>
          <a:p>
            <a:pPr lvl="0"/>
            <a:r>
              <a:rPr lang="en-US"/>
              <a:t>Click to edit Master text styles</a:t>
            </a:r>
          </a:p>
        </p:txBody>
      </p:sp>
      <p:sp>
        <p:nvSpPr>
          <p:cNvPr id="5" name="TextBox 4">
            <a:extLst>
              <a:ext uri="{FF2B5EF4-FFF2-40B4-BE49-F238E27FC236}">
                <a16:creationId xmlns:a16="http://schemas.microsoft.com/office/drawing/2014/main" id="{1E54B792-5058-DF99-5EE9-C503D936905A}"/>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6" name="Rectangle 5">
            <a:extLst>
              <a:ext uri="{FF2B5EF4-FFF2-40B4-BE49-F238E27FC236}">
                <a16:creationId xmlns:a16="http://schemas.microsoft.com/office/drawing/2014/main" id="{9695A473-984E-5792-5667-411FD25CBFFF}"/>
              </a:ext>
            </a:extLst>
          </p:cNvPr>
          <p:cNvSpPr/>
          <p:nvPr userDrawn="1"/>
        </p:nvSpPr>
        <p:spPr>
          <a:xfrm>
            <a:off x="11748052" y="6316663"/>
            <a:ext cx="443948" cy="248478"/>
          </a:xfrm>
          <a:prstGeom prst="rect">
            <a:avLst/>
          </a:pr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2D3338"/>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2247CB57-5167-E030-A87B-962B04C4A88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830" y="199784"/>
            <a:ext cx="668256" cy="636809"/>
          </a:xfrm>
          <a:prstGeom prst="rect">
            <a:avLst/>
          </a:prstGeom>
        </p:spPr>
      </p:pic>
    </p:spTree>
    <p:extLst>
      <p:ext uri="{BB962C8B-B14F-4D97-AF65-F5344CB8AC3E}">
        <p14:creationId xmlns:p14="http://schemas.microsoft.com/office/powerpoint/2010/main" val="426597368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with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650A735-A367-B829-EA42-5C1AA907A9E0}"/>
              </a:ext>
              <a:ext uri="{C183D7F6-B498-43B3-948B-1728B52AA6E4}">
                <adec:decorative xmlns:adec="http://schemas.microsoft.com/office/drawing/2017/decorative" val="1"/>
              </a:ext>
            </a:extLst>
          </p:cNvPr>
          <p:cNvGrpSpPr/>
          <p:nvPr userDrawn="1"/>
        </p:nvGrpSpPr>
        <p:grpSpPr>
          <a:xfrm>
            <a:off x="1647220" y="925"/>
            <a:ext cx="102892" cy="6856151"/>
            <a:chOff x="6062803" y="0"/>
            <a:chExt cx="102892" cy="6856151"/>
          </a:xfrm>
        </p:grpSpPr>
        <p:sp>
          <p:nvSpPr>
            <p:cNvPr id="18" name="Rectangle 17">
              <a:extLst>
                <a:ext uri="{FF2B5EF4-FFF2-40B4-BE49-F238E27FC236}">
                  <a16:creationId xmlns:a16="http://schemas.microsoft.com/office/drawing/2014/main" id="{A11A5532-BE4F-901B-70C6-8B8969D50AA0}"/>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D2BECCC6-DCDD-F542-3320-F279ED96AB9C}"/>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14356C98-322A-CEC4-A6A7-1D9F92C18023}"/>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E1CCE1A5-6321-B617-EA7E-99F8AC8B65C1}"/>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2269C1B1-A89D-86BF-370D-73FAD1D271DC}"/>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AEF44B99-3252-0F8F-1B69-727116389C44}"/>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61F02FA6-A956-5511-12C0-84178467EEE5}"/>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5" name="Picture 14">
            <a:extLst>
              <a:ext uri="{FF2B5EF4-FFF2-40B4-BE49-F238E27FC236}">
                <a16:creationId xmlns:a16="http://schemas.microsoft.com/office/drawing/2014/main" id="{42358655-23C7-6A7C-BBB8-5E291FE797B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6088" y="175061"/>
            <a:ext cx="668256" cy="636809"/>
          </a:xfrm>
          <a:prstGeom prst="rect">
            <a:avLst/>
          </a:prstGeom>
        </p:spPr>
      </p:pic>
      <p:sp>
        <p:nvSpPr>
          <p:cNvPr id="5" name="Rectangle 4">
            <a:extLst>
              <a:ext uri="{FF2B5EF4-FFF2-40B4-BE49-F238E27FC236}">
                <a16:creationId xmlns:a16="http://schemas.microsoft.com/office/drawing/2014/main" id="{8482EE0F-AD4E-459A-8E2B-A98B2CAC0216}"/>
              </a:ext>
              <a:ext uri="{C183D7F6-B498-43B3-948B-1728B52AA6E4}">
                <adec:decorative xmlns:adec="http://schemas.microsoft.com/office/drawing/2017/decorative" val="1"/>
              </a:ext>
            </a:extLst>
          </p:cNvPr>
          <p:cNvSpPr/>
          <p:nvPr userDrawn="1"/>
        </p:nvSpPr>
        <p:spPr>
          <a:xfrm>
            <a:off x="0" y="0"/>
            <a:ext cx="1548143" cy="6858000"/>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2117C319-2123-4701-AFF8-ACB85BA544FA}"/>
              </a:ext>
            </a:extLst>
          </p:cNvPr>
          <p:cNvSpPr>
            <a:spLocks noGrp="1"/>
          </p:cNvSpPr>
          <p:nvPr>
            <p:ph type="body" sz="quarter" idx="14" hasCustomPrompt="1"/>
          </p:nvPr>
        </p:nvSpPr>
        <p:spPr>
          <a:xfrm>
            <a:off x="4959181" y="679450"/>
            <a:ext cx="6627982" cy="911225"/>
          </a:xfrm>
        </p:spPr>
        <p:txBody>
          <a:bodyPr>
            <a:normAutofit/>
          </a:bodyPr>
          <a:lstStyle>
            <a:lvl1pPr marL="0" indent="0">
              <a:buNone/>
              <a:defRPr sz="4400">
                <a:solidFill>
                  <a:srgbClr val="174A7C"/>
                </a:solidFill>
                <a:latin typeface="+mj-lt"/>
              </a:defRPr>
            </a:lvl1pPr>
          </a:lstStyle>
          <a:p>
            <a:pPr lvl="0"/>
            <a:r>
              <a:rPr lang="en-US"/>
              <a:t>Slide Title</a:t>
            </a:r>
          </a:p>
        </p:txBody>
      </p:sp>
      <p:sp>
        <p:nvSpPr>
          <p:cNvPr id="11" name="Text Placeholder 10">
            <a:extLst>
              <a:ext uri="{FF2B5EF4-FFF2-40B4-BE49-F238E27FC236}">
                <a16:creationId xmlns:a16="http://schemas.microsoft.com/office/drawing/2014/main" id="{F495EE0D-3C97-4550-9ED2-9955A1A2FC59}"/>
              </a:ext>
            </a:extLst>
          </p:cNvPr>
          <p:cNvSpPr>
            <a:spLocks noGrp="1"/>
          </p:cNvSpPr>
          <p:nvPr>
            <p:ph type="body" sz="quarter" idx="15"/>
          </p:nvPr>
        </p:nvSpPr>
        <p:spPr>
          <a:xfrm>
            <a:off x="4959181" y="1728788"/>
            <a:ext cx="6627982" cy="4449762"/>
          </a:xfrm>
        </p:spPr>
        <p:txBody>
          <a:bodyPr/>
          <a:lstStyle>
            <a:lvl1pPr marL="342900" indent="-342900">
              <a:buClr>
                <a:schemeClr val="accent3"/>
              </a:buClr>
              <a:buFont typeface="Arial" panose="020B0604020202020204" pitchFamily="34" charset="0"/>
              <a:buChar char="•"/>
              <a:defRPr sz="2000">
                <a:solidFill>
                  <a:schemeClr val="tx1"/>
                </a:solidFill>
              </a:defRPr>
            </a:lvl1pPr>
            <a:lvl2pPr marL="742950" indent="-285750">
              <a:buClr>
                <a:schemeClr val="accent3"/>
              </a:buClr>
              <a:buFont typeface="Arial" panose="020B0604020202020204" pitchFamily="34" charset="0"/>
              <a:buChar char="•"/>
              <a:defRPr sz="1800">
                <a:solidFill>
                  <a:schemeClr val="tx1"/>
                </a:solidFill>
              </a:defRPr>
            </a:lvl2pPr>
            <a:lvl3pPr marL="1143000" indent="-228600">
              <a:buClr>
                <a:schemeClr val="accent3"/>
              </a:buClr>
              <a:buFont typeface="Arial" panose="020B0604020202020204" pitchFamily="34" charset="0"/>
              <a:buChar char="•"/>
              <a:defRPr sz="1600">
                <a:solidFill>
                  <a:schemeClr val="tx1"/>
                </a:solidFill>
              </a:defRPr>
            </a:lvl3pPr>
            <a:lvl4pPr>
              <a:buClr>
                <a:srgbClr val="174A7C"/>
              </a:buClr>
              <a:defRPr sz="1600"/>
            </a:lvl4pPr>
            <a:lvl5pPr>
              <a:buClr>
                <a:srgbClr val="174A7C"/>
              </a:buClr>
              <a:defRPr sz="140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73FBD71B-2FAE-4E0D-BA68-E677E37A1CDB}"/>
              </a:ext>
              <a:ext uri="{C183D7F6-B498-43B3-948B-1728B52AA6E4}">
                <adec:decorative xmlns:adec="http://schemas.microsoft.com/office/drawing/2017/decorative" val="1"/>
              </a:ext>
            </a:extLst>
          </p:cNvPr>
          <p:cNvSpPr>
            <a:spLocks noGrp="1"/>
          </p:cNvSpPr>
          <p:nvPr>
            <p:ph type="body" sz="quarter" idx="16" hasCustomPrompt="1"/>
          </p:nvPr>
        </p:nvSpPr>
        <p:spPr>
          <a:xfrm rot="16200000">
            <a:off x="-1509526" y="3244400"/>
            <a:ext cx="5109334" cy="369200"/>
          </a:xfrm>
        </p:spPr>
        <p:txBody>
          <a:bodyPr>
            <a:normAutofit/>
          </a:bodyPr>
          <a:lstStyle>
            <a:lvl1pPr marL="0" indent="0" algn="ctr">
              <a:buNone/>
              <a:defRPr sz="2000" b="1" spc="300">
                <a:solidFill>
                  <a:srgbClr val="C9DFF6"/>
                </a:solidFill>
              </a:defRPr>
            </a:lvl1pPr>
          </a:lstStyle>
          <a:p>
            <a:pPr lvl="0"/>
            <a:r>
              <a:rPr lang="en-US"/>
              <a:t>PRESENTATION TITLE</a:t>
            </a:r>
          </a:p>
        </p:txBody>
      </p:sp>
      <p:sp>
        <p:nvSpPr>
          <p:cNvPr id="7" name="Picture Placeholder 6">
            <a:extLst>
              <a:ext uri="{FF2B5EF4-FFF2-40B4-BE49-F238E27FC236}">
                <a16:creationId xmlns:a16="http://schemas.microsoft.com/office/drawing/2014/main" id="{66EBE135-9E14-44B3-9446-0185506F0400}"/>
              </a:ext>
            </a:extLst>
          </p:cNvPr>
          <p:cNvSpPr>
            <a:spLocks noGrp="1"/>
          </p:cNvSpPr>
          <p:nvPr>
            <p:ph type="pic" sz="quarter" idx="13"/>
          </p:nvPr>
        </p:nvSpPr>
        <p:spPr>
          <a:xfrm>
            <a:off x="1972592" y="679450"/>
            <a:ext cx="2743200" cy="5499100"/>
          </a:xfrm>
          <a:solidFill>
            <a:schemeClr val="bg1">
              <a:lumMod val="95000"/>
            </a:schemeClr>
          </a:solidFill>
        </p:spPr>
        <p:txBody>
          <a:bodyPr/>
          <a:lstStyle>
            <a:lvl1pPr marL="0" indent="0">
              <a:buNone/>
              <a:defRPr/>
            </a:lvl1pPr>
          </a:lstStyle>
          <a:p>
            <a:endParaRPr lang="en-US"/>
          </a:p>
        </p:txBody>
      </p:sp>
      <p:sp>
        <p:nvSpPr>
          <p:cNvPr id="16" name="TextBox 15">
            <a:extLst>
              <a:ext uri="{FF2B5EF4-FFF2-40B4-BE49-F238E27FC236}">
                <a16:creationId xmlns:a16="http://schemas.microsoft.com/office/drawing/2014/main" id="{7775EA89-3D80-4824-9C70-25D47B8186C0}"/>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srgbClr val="2D3338"/>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19" name="TextBox 18">
            <a:extLst>
              <a:ext uri="{FF2B5EF4-FFF2-40B4-BE49-F238E27FC236}">
                <a16:creationId xmlns:a16="http://schemas.microsoft.com/office/drawing/2014/main" id="{0B153BEA-F597-F027-E7D4-242828A8E64D}"/>
              </a:ext>
            </a:extLst>
          </p:cNvPr>
          <p:cNvSpPr txBox="1"/>
          <p:nvPr userDrawn="1"/>
        </p:nvSpPr>
        <p:spPr>
          <a:xfrm>
            <a:off x="11723552" y="6317652"/>
            <a:ext cx="482096" cy="246221"/>
          </a:xfrm>
          <a:prstGeom prst="rect">
            <a:avLst/>
          </a:prstGeom>
          <a:solidFill>
            <a:srgbClr val="FBB92F"/>
          </a:solid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1" i="0" u="none" strike="noStrike" kern="1200" cap="none" spc="0" normalizeH="0" baseline="0" noProof="0">
              <a:ln>
                <a:noFill/>
              </a:ln>
              <a:solidFill>
                <a:srgbClr val="2D333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0126852"/>
      </p:ext>
    </p:extLst>
  </p:cSld>
  <p:clrMapOvr>
    <a:masterClrMapping/>
  </p:clrMapOvr>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1 Column with Large Pictur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E5155C-C7FF-C810-4D77-C66D7BC2FA1C}"/>
              </a:ext>
              <a:ext uri="{C183D7F6-B498-43B3-948B-1728B52AA6E4}">
                <adec:decorative xmlns:adec="http://schemas.microsoft.com/office/drawing/2017/decorative" val="1"/>
              </a:ext>
            </a:extLst>
          </p:cNvPr>
          <p:cNvGrpSpPr/>
          <p:nvPr userDrawn="1"/>
        </p:nvGrpSpPr>
        <p:grpSpPr>
          <a:xfrm>
            <a:off x="5280164" y="925"/>
            <a:ext cx="102892" cy="6856151"/>
            <a:chOff x="6062803" y="0"/>
            <a:chExt cx="102892" cy="6856151"/>
          </a:xfrm>
        </p:grpSpPr>
        <p:sp>
          <p:nvSpPr>
            <p:cNvPr id="6" name="Rectangle 5">
              <a:extLst>
                <a:ext uri="{FF2B5EF4-FFF2-40B4-BE49-F238E27FC236}">
                  <a16:creationId xmlns:a16="http://schemas.microsoft.com/office/drawing/2014/main" id="{ED648179-763F-47DD-35A9-A50956CE5923}"/>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D28CA1AB-902D-3842-63F1-0D8AEF963F54}"/>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058CC75-D321-610A-3CE4-4E5B4F049CCC}"/>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56961993-61D9-DFD5-5BB5-15EB50B64A87}"/>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15EFB31D-4F4F-234A-E102-1A7A515220AA}"/>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7E5F94B3-BAEE-80A4-1A97-932B929E0563}"/>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8C5CCAFA-127F-35BB-CB39-006B6ABF43CD}"/>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 name="Picture 7">
            <a:extLst>
              <a:ext uri="{FF2B5EF4-FFF2-40B4-BE49-F238E27FC236}">
                <a16:creationId xmlns:a16="http://schemas.microsoft.com/office/drawing/2014/main" id="{044AEF54-D958-A2F2-0508-2C020B094DD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6088" y="175061"/>
            <a:ext cx="668256" cy="636809"/>
          </a:xfrm>
          <a:prstGeom prst="rect">
            <a:avLst/>
          </a:prstGeom>
        </p:spPr>
      </p:pic>
      <p:sp>
        <p:nvSpPr>
          <p:cNvPr id="9" name="Rectangle 8">
            <a:extLst>
              <a:ext uri="{FF2B5EF4-FFF2-40B4-BE49-F238E27FC236}">
                <a16:creationId xmlns:a16="http://schemas.microsoft.com/office/drawing/2014/main" id="{26569971-192F-F5B2-B256-4F89D369C35C}"/>
              </a:ext>
              <a:ext uri="{C183D7F6-B498-43B3-948B-1728B52AA6E4}">
                <adec:decorative xmlns:adec="http://schemas.microsoft.com/office/drawing/2017/decorative" val="1"/>
              </a:ext>
            </a:extLst>
          </p:cNvPr>
          <p:cNvSpPr/>
          <p:nvPr userDrawn="1"/>
        </p:nvSpPr>
        <p:spPr>
          <a:xfrm>
            <a:off x="1" y="0"/>
            <a:ext cx="5178576" cy="6858000"/>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A34BBAD-71E5-4954-B94F-F7C9E05560CD}"/>
              </a:ext>
            </a:extLst>
          </p:cNvPr>
          <p:cNvSpPr>
            <a:spLocks noGrp="1"/>
          </p:cNvSpPr>
          <p:nvPr>
            <p:ph type="title"/>
          </p:nvPr>
        </p:nvSpPr>
        <p:spPr>
          <a:xfrm>
            <a:off x="839788" y="457200"/>
            <a:ext cx="3932237" cy="1600200"/>
          </a:xfrm>
        </p:spPr>
        <p:txBody>
          <a:bodyPr anchor="b">
            <a:noAutofit/>
          </a:bodyPr>
          <a:lstStyle>
            <a:lvl1pPr>
              <a:defRPr sz="44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CD52731-1092-482B-B642-1305BC356CDE}"/>
              </a:ext>
            </a:extLst>
          </p:cNvPr>
          <p:cNvSpPr>
            <a:spLocks noGrp="1"/>
          </p:cNvSpPr>
          <p:nvPr>
            <p:ph type="body" sz="half" idx="2"/>
          </p:nvPr>
        </p:nvSpPr>
        <p:spPr>
          <a:xfrm>
            <a:off x="839788" y="2290526"/>
            <a:ext cx="3932237" cy="3578461"/>
          </a:xfrm>
        </p:spPr>
        <p:txBody>
          <a:bodyPr>
            <a:normAutofit/>
          </a:bodyPr>
          <a:lstStyle>
            <a:lvl1pPr marL="342900" indent="-342900">
              <a:buClr>
                <a:srgbClr val="FBB92F"/>
              </a:buClr>
              <a:buFont typeface="Arial" panose="020B0604020202020204" pitchFamily="34" charset="0"/>
              <a:buChar char="•"/>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A78A1EEF-B99A-43EF-BF98-D0C4E66FC2B8}"/>
              </a:ext>
            </a:extLst>
          </p:cNvPr>
          <p:cNvSpPr>
            <a:spLocks noGrp="1"/>
          </p:cNvSpPr>
          <p:nvPr>
            <p:ph type="pic" idx="1"/>
          </p:nvPr>
        </p:nvSpPr>
        <p:spPr>
          <a:xfrm>
            <a:off x="5893806" y="987425"/>
            <a:ext cx="546158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Box 9">
            <a:extLst>
              <a:ext uri="{FF2B5EF4-FFF2-40B4-BE49-F238E27FC236}">
                <a16:creationId xmlns:a16="http://schemas.microsoft.com/office/drawing/2014/main" id="{258FA460-9913-CEC5-012A-9A99C8FFE029}"/>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srgbClr val="2D3338"/>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18" name="TextBox 17">
            <a:extLst>
              <a:ext uri="{FF2B5EF4-FFF2-40B4-BE49-F238E27FC236}">
                <a16:creationId xmlns:a16="http://schemas.microsoft.com/office/drawing/2014/main" id="{1E9B1B75-BC8E-03A7-2B1D-0A0997292D0F}"/>
              </a:ext>
            </a:extLst>
          </p:cNvPr>
          <p:cNvSpPr txBox="1"/>
          <p:nvPr userDrawn="1"/>
        </p:nvSpPr>
        <p:spPr>
          <a:xfrm>
            <a:off x="11723552" y="6317652"/>
            <a:ext cx="482096" cy="246221"/>
          </a:xfrm>
          <a:prstGeom prst="rect">
            <a:avLst/>
          </a:prstGeom>
          <a:solidFill>
            <a:srgbClr val="FBB92F"/>
          </a:solid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1" i="0" u="none" strike="noStrike" kern="1200" cap="none" spc="0" normalizeH="0" baseline="0" noProof="0">
              <a:ln>
                <a:noFill/>
              </a:ln>
              <a:solidFill>
                <a:srgbClr val="2D333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509318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FAC1EB-6F7C-AA2E-6E23-64D67C80EC17}"/>
              </a:ext>
              <a:ext uri="{C183D7F6-B498-43B3-948B-1728B52AA6E4}">
                <adec:decorative xmlns:adec="http://schemas.microsoft.com/office/drawing/2017/decorative" val="1"/>
              </a:ext>
            </a:extLst>
          </p:cNvPr>
          <p:cNvGrpSpPr/>
          <p:nvPr userDrawn="1"/>
        </p:nvGrpSpPr>
        <p:grpSpPr>
          <a:xfrm>
            <a:off x="0" y="5759783"/>
            <a:ext cx="12192000" cy="102891"/>
            <a:chOff x="-1" y="5786108"/>
            <a:chExt cx="12192000" cy="102891"/>
          </a:xfrm>
        </p:grpSpPr>
        <p:sp>
          <p:nvSpPr>
            <p:cNvPr id="3" name="Rectangle 2">
              <a:extLst>
                <a:ext uri="{FF2B5EF4-FFF2-40B4-BE49-F238E27FC236}">
                  <a16:creationId xmlns:a16="http://schemas.microsoft.com/office/drawing/2014/main" id="{0FE88E2D-D5E0-6CDA-4607-7A7C659FA234}"/>
                </a:ext>
              </a:extLst>
            </p:cNvPr>
            <p:cNvSpPr/>
            <p:nvPr userDrawn="1"/>
          </p:nvSpPr>
          <p:spPr>
            <a:xfrm rot="10800000">
              <a:off x="-1" y="5786109"/>
              <a:ext cx="523787" cy="102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B658086F-EC64-4565-D5AB-F1DFADC1151E}"/>
                </a:ext>
              </a:extLst>
            </p:cNvPr>
            <p:cNvSpPr/>
            <p:nvPr userDrawn="1"/>
          </p:nvSpPr>
          <p:spPr>
            <a:xfrm rot="10800000">
              <a:off x="615404" y="5786109"/>
              <a:ext cx="1336849" cy="99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3CAF88B0-0D47-8CB7-E0CB-2B7D9971456E}"/>
                </a:ext>
              </a:extLst>
            </p:cNvPr>
            <p:cNvSpPr/>
            <p:nvPr userDrawn="1"/>
          </p:nvSpPr>
          <p:spPr>
            <a:xfrm rot="10800000">
              <a:off x="2043168" y="5786108"/>
              <a:ext cx="1275000" cy="102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35B88637-2B00-7CA6-BACC-5A362970A143}"/>
                </a:ext>
              </a:extLst>
            </p:cNvPr>
            <p:cNvSpPr/>
            <p:nvPr userDrawn="1"/>
          </p:nvSpPr>
          <p:spPr>
            <a:xfrm rot="10800000">
              <a:off x="3409782" y="5786109"/>
              <a:ext cx="685170" cy="99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34C01A1-167B-7142-F437-0089444E4EC9}"/>
                </a:ext>
              </a:extLst>
            </p:cNvPr>
            <p:cNvSpPr/>
            <p:nvPr userDrawn="1"/>
          </p:nvSpPr>
          <p:spPr>
            <a:xfrm rot="10800000">
              <a:off x="4186565" y="5786109"/>
              <a:ext cx="1509723" cy="1028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2B39AAD7-34F7-D144-EDF7-A38AF9683D9C}"/>
                </a:ext>
              </a:extLst>
            </p:cNvPr>
            <p:cNvSpPr/>
            <p:nvPr userDrawn="1"/>
          </p:nvSpPr>
          <p:spPr>
            <a:xfrm rot="10800000">
              <a:off x="5787904" y="5786110"/>
              <a:ext cx="968826" cy="997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9F2AFD8-22F1-557F-BE5C-6EA254E71CFD}"/>
                </a:ext>
              </a:extLst>
            </p:cNvPr>
            <p:cNvSpPr/>
            <p:nvPr userDrawn="1"/>
          </p:nvSpPr>
          <p:spPr>
            <a:xfrm rot="10800000">
              <a:off x="6848345" y="5786109"/>
              <a:ext cx="634617"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275E631C-C9B9-0D12-A4F0-3FFF873C6A8B}"/>
                </a:ext>
              </a:extLst>
            </p:cNvPr>
            <p:cNvSpPr/>
            <p:nvPr userDrawn="1"/>
          </p:nvSpPr>
          <p:spPr>
            <a:xfrm rot="10800000">
              <a:off x="7574579" y="5786109"/>
              <a:ext cx="1336849" cy="9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1D07C1EE-921A-0188-63D1-4140C28040E8}"/>
                </a:ext>
              </a:extLst>
            </p:cNvPr>
            <p:cNvSpPr/>
            <p:nvPr userDrawn="1"/>
          </p:nvSpPr>
          <p:spPr>
            <a:xfrm rot="10800000">
              <a:off x="9002343" y="5786108"/>
              <a:ext cx="1275000" cy="102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0BC339CD-E8CB-43CA-761B-3322DAF1A14B}"/>
                </a:ext>
              </a:extLst>
            </p:cNvPr>
            <p:cNvSpPr/>
            <p:nvPr userDrawn="1"/>
          </p:nvSpPr>
          <p:spPr>
            <a:xfrm rot="10800000">
              <a:off x="10368957" y="5786109"/>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84105DBB-3DCD-0E0E-D0C2-4B4FB95E33FF}"/>
                </a:ext>
              </a:extLst>
            </p:cNvPr>
            <p:cNvSpPr/>
            <p:nvPr userDrawn="1"/>
          </p:nvSpPr>
          <p:spPr>
            <a:xfrm rot="10800000">
              <a:off x="11145738" y="5786109"/>
              <a:ext cx="1046261" cy="10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DEE8F523-BC24-52C8-70F5-AD146FC604F2}"/>
              </a:ext>
              <a:ext uri="{C183D7F6-B498-43B3-948B-1728B52AA6E4}">
                <adec:decorative xmlns:adec="http://schemas.microsoft.com/office/drawing/2017/decorative" val="1"/>
              </a:ext>
            </a:extLst>
          </p:cNvPr>
          <p:cNvSpPr/>
          <p:nvPr userDrawn="1"/>
        </p:nvSpPr>
        <p:spPr>
          <a:xfrm>
            <a:off x="0" y="-26633"/>
            <a:ext cx="12192000" cy="5690937"/>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0" name="Graphic 29">
            <a:extLst>
              <a:ext uri="{FF2B5EF4-FFF2-40B4-BE49-F238E27FC236}">
                <a16:creationId xmlns:a16="http://schemas.microsoft.com/office/drawing/2014/main" id="{1EACBFBE-9895-C166-F623-0D8C061E974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086" y="1059872"/>
            <a:ext cx="3985953" cy="3985953"/>
          </a:xfrm>
          <a:prstGeom prst="rect">
            <a:avLst/>
          </a:prstGeom>
        </p:spPr>
      </p:pic>
      <p:sp>
        <p:nvSpPr>
          <p:cNvPr id="29" name="Title 1">
            <a:extLst>
              <a:ext uri="{FF2B5EF4-FFF2-40B4-BE49-F238E27FC236}">
                <a16:creationId xmlns:a16="http://schemas.microsoft.com/office/drawing/2014/main" id="{58F671E5-9EBE-42C1-3897-616188982225}"/>
              </a:ext>
            </a:extLst>
          </p:cNvPr>
          <p:cNvSpPr>
            <a:spLocks noGrp="1"/>
          </p:cNvSpPr>
          <p:nvPr>
            <p:ph type="title"/>
          </p:nvPr>
        </p:nvSpPr>
        <p:spPr>
          <a:xfrm>
            <a:off x="5696288" y="2246983"/>
            <a:ext cx="5097084" cy="1466255"/>
          </a:xfrm>
        </p:spPr>
        <p:txBody>
          <a:bodyPr anchor="ctr"/>
          <a:lstStyle>
            <a:lvl1pPr>
              <a:defRPr b="0">
                <a:solidFill>
                  <a:schemeClr val="bg1"/>
                </a:solidFill>
                <a:latin typeface="+mj-lt"/>
                <a:cs typeface="Arial" panose="020B0604020202020204" pitchFamily="34" charset="0"/>
              </a:defRPr>
            </a:lvl1pPr>
          </a:lstStyle>
          <a:p>
            <a:r>
              <a:rPr lang="en-US"/>
              <a:t>Click to edit Master title style</a:t>
            </a:r>
          </a:p>
        </p:txBody>
      </p:sp>
      <p:sp>
        <p:nvSpPr>
          <p:cNvPr id="31" name="TextBox 30">
            <a:extLst>
              <a:ext uri="{FF2B5EF4-FFF2-40B4-BE49-F238E27FC236}">
                <a16:creationId xmlns:a16="http://schemas.microsoft.com/office/drawing/2014/main" id="{789E0322-06AC-DFD8-88AF-03EBEE26C664}"/>
              </a:ext>
              <a:ext uri="{C183D7F6-B498-43B3-948B-1728B52AA6E4}">
                <adec:decorative xmlns:adec="http://schemas.microsoft.com/office/drawing/2017/decorative" val="1"/>
              </a:ext>
            </a:extLst>
          </p:cNvPr>
          <p:cNvSpPr txBox="1"/>
          <p:nvPr userDrawn="1"/>
        </p:nvSpPr>
        <p:spPr>
          <a:xfrm>
            <a:off x="7702826" y="6316663"/>
            <a:ext cx="4104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150" normalizeH="0" baseline="0" noProof="0">
                <a:ln>
                  <a:noFill/>
                </a:ln>
                <a:solidFill>
                  <a:srgbClr val="2D3338"/>
                </a:solidFill>
                <a:effectLst/>
                <a:uLnTx/>
                <a:uFillTx/>
                <a:latin typeface="Arial" panose="020B0604020202020204" pitchFamily="34" charset="0"/>
                <a:ea typeface="+mn-ea"/>
                <a:cs typeface="Arial" panose="020B0604020202020204" pitchFamily="34" charset="0"/>
              </a:rPr>
              <a:t>WASHINGTON STATE DEPARTMENT OF REVENUE</a:t>
            </a:r>
          </a:p>
        </p:txBody>
      </p:sp>
      <p:sp>
        <p:nvSpPr>
          <p:cNvPr id="32" name="TextBox 31">
            <a:extLst>
              <a:ext uri="{FF2B5EF4-FFF2-40B4-BE49-F238E27FC236}">
                <a16:creationId xmlns:a16="http://schemas.microsoft.com/office/drawing/2014/main" id="{F7FA5611-6161-7A24-BA09-3171003860D8}"/>
              </a:ext>
            </a:extLst>
          </p:cNvPr>
          <p:cNvSpPr txBox="1"/>
          <p:nvPr userDrawn="1"/>
        </p:nvSpPr>
        <p:spPr>
          <a:xfrm>
            <a:off x="11723552" y="6317652"/>
            <a:ext cx="482096" cy="246221"/>
          </a:xfrm>
          <a:prstGeom prst="rect">
            <a:avLst/>
          </a:prstGeom>
          <a:solidFill>
            <a:srgbClr val="FBB92F"/>
          </a:solid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000" b="1" i="0" u="none" strike="noStrike" kern="1200" cap="none" spc="0" normalizeH="0" baseline="0" noProof="0" smtClean="0">
                <a:ln>
                  <a:noFill/>
                </a:ln>
                <a:solidFill>
                  <a:srgbClr val="2D333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000" b="1" i="0" u="none" strike="noStrike" kern="1200" cap="none" spc="0" normalizeH="0" baseline="0" noProof="0">
              <a:ln>
                <a:noFill/>
              </a:ln>
              <a:solidFill>
                <a:srgbClr val="2D333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65597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856379-A185-1DAF-D7E6-4E53A48D9504}"/>
              </a:ext>
              <a:ext uri="{C183D7F6-B498-43B3-948B-1728B52AA6E4}">
                <adec:decorative xmlns:adec="http://schemas.microsoft.com/office/drawing/2017/decorative" val="1"/>
              </a:ext>
            </a:extLst>
          </p:cNvPr>
          <p:cNvGrpSpPr/>
          <p:nvPr userDrawn="1"/>
        </p:nvGrpSpPr>
        <p:grpSpPr>
          <a:xfrm>
            <a:off x="7911853" y="925"/>
            <a:ext cx="102892" cy="6856151"/>
            <a:chOff x="6062803" y="0"/>
            <a:chExt cx="102892" cy="6856151"/>
          </a:xfrm>
        </p:grpSpPr>
        <p:sp>
          <p:nvSpPr>
            <p:cNvPr id="3" name="Rectangle 2">
              <a:extLst>
                <a:ext uri="{FF2B5EF4-FFF2-40B4-BE49-F238E27FC236}">
                  <a16:creationId xmlns:a16="http://schemas.microsoft.com/office/drawing/2014/main" id="{806F380B-D889-E89A-0340-0E5A0BF797E2}"/>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F848BF4-ED5E-9472-3C3E-13183F46AAE7}"/>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A9891F00-8B8A-2EF8-6F6F-845DD12914AC}"/>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CDC28F3B-FFF7-67F5-764E-E9BD6CCBB393}"/>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B2A487BE-FA3F-1538-34D8-E724421EE002}"/>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6B7FFA5-91D3-4F16-023A-22F369801F9B}"/>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09DE528A-F386-3C10-3B74-5395D5711AC0}"/>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 name="Rectangle 15">
            <a:extLst>
              <a:ext uri="{FF2B5EF4-FFF2-40B4-BE49-F238E27FC236}">
                <a16:creationId xmlns:a16="http://schemas.microsoft.com/office/drawing/2014/main" id="{CFCF1BD5-C67E-ECF7-2898-9AAACAA82572}"/>
              </a:ext>
              <a:ext uri="{C183D7F6-B498-43B3-948B-1728B52AA6E4}">
                <adec:decorative xmlns:adec="http://schemas.microsoft.com/office/drawing/2017/decorative" val="1"/>
              </a:ext>
            </a:extLst>
          </p:cNvPr>
          <p:cNvSpPr/>
          <p:nvPr userDrawn="1"/>
        </p:nvSpPr>
        <p:spPr>
          <a:xfrm>
            <a:off x="0" y="-9559"/>
            <a:ext cx="7809944" cy="6867559"/>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Text Placeholder 34">
            <a:extLst>
              <a:ext uri="{FF2B5EF4-FFF2-40B4-BE49-F238E27FC236}">
                <a16:creationId xmlns:a16="http://schemas.microsoft.com/office/drawing/2014/main" id="{C2053CB0-0B03-B273-8768-2DB0B5710124}"/>
              </a:ext>
            </a:extLst>
          </p:cNvPr>
          <p:cNvSpPr>
            <a:spLocks noGrp="1"/>
          </p:cNvSpPr>
          <p:nvPr>
            <p:ph type="body" sz="quarter" idx="20" hasCustomPrompt="1"/>
          </p:nvPr>
        </p:nvSpPr>
        <p:spPr>
          <a:xfrm>
            <a:off x="838200" y="3741738"/>
            <a:ext cx="4114800" cy="774700"/>
          </a:xfrm>
        </p:spPr>
        <p:txBody>
          <a:bodyPr>
            <a:noAutofit/>
          </a:bodyPr>
          <a:lstStyle>
            <a:lvl1pPr marL="0" indent="0">
              <a:buNone/>
              <a:defRPr sz="4400">
                <a:solidFill>
                  <a:schemeClr val="bg1"/>
                </a:solidFill>
                <a:latin typeface="+mj-lt"/>
              </a:defRPr>
            </a:lvl1pPr>
          </a:lstStyle>
          <a:p>
            <a:pPr lvl="0"/>
            <a:r>
              <a:rPr lang="en-US"/>
              <a:t>Contact Us</a:t>
            </a:r>
          </a:p>
        </p:txBody>
      </p:sp>
      <p:sp>
        <p:nvSpPr>
          <p:cNvPr id="8" name="Text Placeholder 7">
            <a:extLst>
              <a:ext uri="{FF2B5EF4-FFF2-40B4-BE49-F238E27FC236}">
                <a16:creationId xmlns:a16="http://schemas.microsoft.com/office/drawing/2014/main" id="{F154DDED-4526-86E5-3EBA-05C3DC64AADD}"/>
              </a:ext>
            </a:extLst>
          </p:cNvPr>
          <p:cNvSpPr>
            <a:spLocks noGrp="1"/>
          </p:cNvSpPr>
          <p:nvPr>
            <p:ph type="body" sz="quarter" idx="13" hasCustomPrompt="1"/>
          </p:nvPr>
        </p:nvSpPr>
        <p:spPr>
          <a:xfrm>
            <a:off x="838200" y="4716463"/>
            <a:ext cx="4010526" cy="1009650"/>
          </a:xfrm>
        </p:spPr>
        <p:txBody>
          <a:bodyPr>
            <a:normAutofit/>
          </a:bodyPr>
          <a:lstStyle>
            <a:lvl1pPr marL="0" indent="0">
              <a:buNone/>
              <a:defRPr sz="2000" b="1">
                <a:solidFill>
                  <a:srgbClr val="C9DFF6"/>
                </a:solidFill>
              </a:defRPr>
            </a:lvl1pPr>
          </a:lstStyle>
          <a:p>
            <a:pPr lvl="0"/>
            <a:r>
              <a:rPr lang="en-US"/>
              <a:t>For any questions or to get help from our tax experts</a:t>
            </a:r>
          </a:p>
        </p:txBody>
      </p:sp>
      <p:pic>
        <p:nvPicPr>
          <p:cNvPr id="26" name="Graphic 25">
            <a:extLst>
              <a:ext uri="{FF2B5EF4-FFF2-40B4-BE49-F238E27FC236}">
                <a16:creationId xmlns:a16="http://schemas.microsoft.com/office/drawing/2014/main" id="{B7E38234-E0DE-3077-F4BE-0A6F0572F31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8429" y="2298747"/>
            <a:ext cx="473739" cy="473739"/>
          </a:xfrm>
          <a:prstGeom prst="rect">
            <a:avLst/>
          </a:prstGeom>
        </p:spPr>
      </p:pic>
      <p:sp>
        <p:nvSpPr>
          <p:cNvPr id="18" name="Text Placeholder 17">
            <a:extLst>
              <a:ext uri="{FF2B5EF4-FFF2-40B4-BE49-F238E27FC236}">
                <a16:creationId xmlns:a16="http://schemas.microsoft.com/office/drawing/2014/main" id="{48D2D3E6-1EFD-0915-EC26-B200A20D5587}"/>
              </a:ext>
            </a:extLst>
          </p:cNvPr>
          <p:cNvSpPr>
            <a:spLocks noGrp="1"/>
          </p:cNvSpPr>
          <p:nvPr>
            <p:ph type="body" sz="quarter" idx="14" hasCustomPrompt="1"/>
          </p:nvPr>
        </p:nvSpPr>
        <p:spPr>
          <a:xfrm>
            <a:off x="8902168" y="2327193"/>
            <a:ext cx="2845000" cy="360362"/>
          </a:xfrm>
        </p:spPr>
        <p:txBody>
          <a:bodyPr>
            <a:normAutofit/>
          </a:bodyPr>
          <a:lstStyle>
            <a:lvl1pPr marL="0" indent="0">
              <a:buNone/>
              <a:defRPr sz="2000" b="1">
                <a:solidFill>
                  <a:srgbClr val="6A737B"/>
                </a:solidFill>
              </a:defRPr>
            </a:lvl1pPr>
          </a:lstStyle>
          <a:p>
            <a:pPr lvl="0"/>
            <a:r>
              <a:rPr lang="en-US"/>
              <a:t>Website</a:t>
            </a:r>
          </a:p>
        </p:txBody>
      </p:sp>
      <p:sp>
        <p:nvSpPr>
          <p:cNvPr id="22" name="Text Placeholder 21">
            <a:extLst>
              <a:ext uri="{FF2B5EF4-FFF2-40B4-BE49-F238E27FC236}">
                <a16:creationId xmlns:a16="http://schemas.microsoft.com/office/drawing/2014/main" id="{34795BC3-3273-00FA-F3E9-794C2428DEC2}"/>
              </a:ext>
            </a:extLst>
          </p:cNvPr>
          <p:cNvSpPr>
            <a:spLocks noGrp="1"/>
          </p:cNvSpPr>
          <p:nvPr>
            <p:ph type="body" sz="quarter" idx="17"/>
          </p:nvPr>
        </p:nvSpPr>
        <p:spPr>
          <a:xfrm>
            <a:off x="8462630" y="2841373"/>
            <a:ext cx="3279775" cy="360362"/>
          </a:xfrm>
        </p:spPr>
        <p:txBody>
          <a:bodyPr>
            <a:normAutofit/>
          </a:bodyPr>
          <a:lstStyle>
            <a:lvl1pPr marL="0" indent="0">
              <a:buNone/>
              <a:defRPr sz="1800">
                <a:solidFill>
                  <a:srgbClr val="174A7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28" name="Graphic 27">
            <a:extLst>
              <a:ext uri="{FF2B5EF4-FFF2-40B4-BE49-F238E27FC236}">
                <a16:creationId xmlns:a16="http://schemas.microsoft.com/office/drawing/2014/main" id="{45A39211-6EF8-4720-151D-1CE5AA4DC11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4968" y="3465094"/>
            <a:ext cx="457200" cy="457200"/>
          </a:xfrm>
          <a:prstGeom prst="rect">
            <a:avLst/>
          </a:prstGeom>
        </p:spPr>
      </p:pic>
      <p:sp>
        <p:nvSpPr>
          <p:cNvPr id="19" name="Text Placeholder 17">
            <a:extLst>
              <a:ext uri="{FF2B5EF4-FFF2-40B4-BE49-F238E27FC236}">
                <a16:creationId xmlns:a16="http://schemas.microsoft.com/office/drawing/2014/main" id="{5C96FF68-77C6-7FD6-B56F-5F45DB507ACE}"/>
              </a:ext>
            </a:extLst>
          </p:cNvPr>
          <p:cNvSpPr>
            <a:spLocks noGrp="1"/>
          </p:cNvSpPr>
          <p:nvPr>
            <p:ph type="body" sz="quarter" idx="15" hasCustomPrompt="1"/>
          </p:nvPr>
        </p:nvSpPr>
        <p:spPr>
          <a:xfrm>
            <a:off x="8910438" y="3521828"/>
            <a:ext cx="2845000" cy="360362"/>
          </a:xfrm>
        </p:spPr>
        <p:txBody>
          <a:bodyPr>
            <a:normAutofit/>
          </a:bodyPr>
          <a:lstStyle>
            <a:lvl1pPr marL="0" indent="0">
              <a:buNone/>
              <a:defRPr sz="2000" b="1">
                <a:solidFill>
                  <a:srgbClr val="6A737B"/>
                </a:solidFill>
              </a:defRPr>
            </a:lvl1pPr>
          </a:lstStyle>
          <a:p>
            <a:pPr lvl="0"/>
            <a:r>
              <a:rPr lang="en-US"/>
              <a:t>Phone Number</a:t>
            </a:r>
          </a:p>
        </p:txBody>
      </p:sp>
      <p:sp>
        <p:nvSpPr>
          <p:cNvPr id="23" name="Text Placeholder 21">
            <a:extLst>
              <a:ext uri="{FF2B5EF4-FFF2-40B4-BE49-F238E27FC236}">
                <a16:creationId xmlns:a16="http://schemas.microsoft.com/office/drawing/2014/main" id="{52EE6262-59C5-FABE-311C-F2370795CD18}"/>
              </a:ext>
            </a:extLst>
          </p:cNvPr>
          <p:cNvSpPr>
            <a:spLocks noGrp="1"/>
          </p:cNvSpPr>
          <p:nvPr>
            <p:ph type="body" sz="quarter" idx="18"/>
          </p:nvPr>
        </p:nvSpPr>
        <p:spPr>
          <a:xfrm>
            <a:off x="8470900" y="3994815"/>
            <a:ext cx="3279775" cy="360362"/>
          </a:xfrm>
        </p:spPr>
        <p:txBody>
          <a:bodyPr>
            <a:normAutofit/>
          </a:bodyPr>
          <a:lstStyle>
            <a:lvl1pPr marL="0" indent="0">
              <a:buNone/>
              <a:defRPr sz="1800">
                <a:solidFill>
                  <a:srgbClr val="174A7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30" name="Graphic 29">
            <a:extLst>
              <a:ext uri="{FF2B5EF4-FFF2-40B4-BE49-F238E27FC236}">
                <a16:creationId xmlns:a16="http://schemas.microsoft.com/office/drawing/2014/main" id="{02C55C93-1D71-5983-B25E-92EE7C76435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92494" y="4714677"/>
            <a:ext cx="362148" cy="362148"/>
          </a:xfrm>
          <a:prstGeom prst="rect">
            <a:avLst/>
          </a:prstGeom>
        </p:spPr>
      </p:pic>
      <p:sp>
        <p:nvSpPr>
          <p:cNvPr id="20" name="Text Placeholder 17">
            <a:extLst>
              <a:ext uri="{FF2B5EF4-FFF2-40B4-BE49-F238E27FC236}">
                <a16:creationId xmlns:a16="http://schemas.microsoft.com/office/drawing/2014/main" id="{D6DAE9D1-1259-95E9-213C-B37455C9C42E}"/>
              </a:ext>
            </a:extLst>
          </p:cNvPr>
          <p:cNvSpPr>
            <a:spLocks noGrp="1"/>
          </p:cNvSpPr>
          <p:nvPr>
            <p:ph type="body" sz="quarter" idx="16" hasCustomPrompt="1"/>
          </p:nvPr>
        </p:nvSpPr>
        <p:spPr>
          <a:xfrm>
            <a:off x="8910438" y="4716463"/>
            <a:ext cx="2845000" cy="360362"/>
          </a:xfrm>
        </p:spPr>
        <p:txBody>
          <a:bodyPr>
            <a:normAutofit/>
          </a:bodyPr>
          <a:lstStyle>
            <a:lvl1pPr marL="0" indent="0">
              <a:buNone/>
              <a:defRPr sz="2000" b="1">
                <a:solidFill>
                  <a:srgbClr val="6A737B"/>
                </a:solidFill>
              </a:defRPr>
            </a:lvl1pPr>
          </a:lstStyle>
          <a:p>
            <a:pPr lvl="0"/>
            <a:r>
              <a:rPr lang="en-US"/>
              <a:t>Email</a:t>
            </a:r>
          </a:p>
        </p:txBody>
      </p:sp>
      <p:sp>
        <p:nvSpPr>
          <p:cNvPr id="24" name="Text Placeholder 21">
            <a:extLst>
              <a:ext uri="{FF2B5EF4-FFF2-40B4-BE49-F238E27FC236}">
                <a16:creationId xmlns:a16="http://schemas.microsoft.com/office/drawing/2014/main" id="{862113A7-42FE-CE67-44D3-7A6F501A25E9}"/>
              </a:ext>
            </a:extLst>
          </p:cNvPr>
          <p:cNvSpPr>
            <a:spLocks noGrp="1"/>
          </p:cNvSpPr>
          <p:nvPr>
            <p:ph type="body" sz="quarter" idx="19"/>
          </p:nvPr>
        </p:nvSpPr>
        <p:spPr>
          <a:xfrm>
            <a:off x="8470900" y="5189370"/>
            <a:ext cx="3279775" cy="360362"/>
          </a:xfrm>
        </p:spPr>
        <p:txBody>
          <a:bodyPr>
            <a:normAutofit/>
          </a:bodyPr>
          <a:lstStyle>
            <a:lvl1pPr marL="0" indent="0">
              <a:buNone/>
              <a:defRPr sz="1800">
                <a:solidFill>
                  <a:srgbClr val="174A7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67911AE4-F173-4453-C80E-938338098E51}"/>
              </a:ext>
              <a:ext uri="{C183D7F6-B498-43B3-948B-1728B52AA6E4}">
                <adec:decorative xmlns:adec="http://schemas.microsoft.com/office/drawing/2017/decorative" val="1"/>
              </a:ext>
            </a:extLst>
          </p:cNvPr>
          <p:cNvCxnSpPr/>
          <p:nvPr userDrawn="1"/>
        </p:nvCxnSpPr>
        <p:spPr>
          <a:xfrm>
            <a:off x="8444968" y="3337389"/>
            <a:ext cx="3322246"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CFD67AE-B0F9-1EF0-6385-35DAE37E3645}"/>
              </a:ext>
              <a:ext uri="{C183D7F6-B498-43B3-948B-1728B52AA6E4}">
                <adec:decorative xmlns:adec="http://schemas.microsoft.com/office/drawing/2017/decorative" val="1"/>
              </a:ext>
            </a:extLst>
          </p:cNvPr>
          <p:cNvCxnSpPr/>
          <p:nvPr userDrawn="1"/>
        </p:nvCxnSpPr>
        <p:spPr>
          <a:xfrm>
            <a:off x="8444968" y="4516503"/>
            <a:ext cx="3322246"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0776FEC4-D55F-531E-BD5D-9C51C74CA5AB}"/>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0105" y="633013"/>
            <a:ext cx="2387770" cy="997747"/>
          </a:xfrm>
          <a:prstGeom prst="rect">
            <a:avLst/>
          </a:prstGeom>
          <a:effectLst/>
        </p:spPr>
      </p:pic>
    </p:spTree>
    <p:extLst>
      <p:ext uri="{BB962C8B-B14F-4D97-AF65-F5344CB8AC3E}">
        <p14:creationId xmlns:p14="http://schemas.microsoft.com/office/powerpoint/2010/main" val="67920188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Us Op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29A96D-27FD-2777-FA9A-C6114BA031ED}"/>
              </a:ext>
              <a:ext uri="{C183D7F6-B498-43B3-948B-1728B52AA6E4}">
                <adec:decorative xmlns:adec="http://schemas.microsoft.com/office/drawing/2017/decorative" val="1"/>
              </a:ext>
            </a:extLst>
          </p:cNvPr>
          <p:cNvSpPr/>
          <p:nvPr userDrawn="1"/>
        </p:nvSpPr>
        <p:spPr>
          <a:xfrm>
            <a:off x="0" y="-9559"/>
            <a:ext cx="7809944" cy="6867559"/>
          </a:xfrm>
          <a:prstGeom prst="rect">
            <a:avLst/>
          </a:prstGeom>
          <a:solidFill>
            <a:srgbClr val="174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Text Placeholder 34">
            <a:extLst>
              <a:ext uri="{FF2B5EF4-FFF2-40B4-BE49-F238E27FC236}">
                <a16:creationId xmlns:a16="http://schemas.microsoft.com/office/drawing/2014/main" id="{ABA9DD5B-8501-32C8-F8C6-E05673031A07}"/>
              </a:ext>
            </a:extLst>
          </p:cNvPr>
          <p:cNvSpPr>
            <a:spLocks noGrp="1"/>
          </p:cNvSpPr>
          <p:nvPr>
            <p:ph type="body" sz="quarter" idx="20" hasCustomPrompt="1"/>
          </p:nvPr>
        </p:nvSpPr>
        <p:spPr>
          <a:xfrm>
            <a:off x="838200" y="3741738"/>
            <a:ext cx="4114800" cy="774700"/>
          </a:xfrm>
        </p:spPr>
        <p:txBody>
          <a:bodyPr>
            <a:noAutofit/>
          </a:bodyPr>
          <a:lstStyle>
            <a:lvl1pPr marL="0" indent="0">
              <a:buNone/>
              <a:defRPr sz="4400">
                <a:solidFill>
                  <a:schemeClr val="bg1"/>
                </a:solidFill>
                <a:latin typeface="+mj-lt"/>
              </a:defRPr>
            </a:lvl1pPr>
          </a:lstStyle>
          <a:p>
            <a:pPr lvl="0"/>
            <a:r>
              <a:rPr lang="en-US"/>
              <a:t>Contact Us</a:t>
            </a:r>
          </a:p>
        </p:txBody>
      </p:sp>
      <p:sp>
        <p:nvSpPr>
          <p:cNvPr id="49" name="Text Placeholder 7">
            <a:extLst>
              <a:ext uri="{FF2B5EF4-FFF2-40B4-BE49-F238E27FC236}">
                <a16:creationId xmlns:a16="http://schemas.microsoft.com/office/drawing/2014/main" id="{93386743-BD50-EEB3-1921-0D2012FB106D}"/>
              </a:ext>
            </a:extLst>
          </p:cNvPr>
          <p:cNvSpPr>
            <a:spLocks noGrp="1"/>
          </p:cNvSpPr>
          <p:nvPr>
            <p:ph type="body" sz="quarter" idx="13"/>
          </p:nvPr>
        </p:nvSpPr>
        <p:spPr>
          <a:xfrm>
            <a:off x="838200" y="4716463"/>
            <a:ext cx="4010526" cy="1009650"/>
          </a:xfrm>
        </p:spPr>
        <p:txBody>
          <a:bodyPr>
            <a:normAutofit/>
          </a:bodyPr>
          <a:lstStyle>
            <a:lvl1pPr marL="0" indent="0">
              <a:buNone/>
              <a:defRPr sz="2000" b="1">
                <a:solidFill>
                  <a:srgbClr val="C9DFF6"/>
                </a:solidFill>
              </a:defRPr>
            </a:lvl1pPr>
          </a:lstStyle>
          <a:p>
            <a:pPr lvl="0"/>
            <a:endParaRPr lang="en-US"/>
          </a:p>
        </p:txBody>
      </p:sp>
      <p:pic>
        <p:nvPicPr>
          <p:cNvPr id="47" name="Graphic 46">
            <a:extLst>
              <a:ext uri="{FF2B5EF4-FFF2-40B4-BE49-F238E27FC236}">
                <a16:creationId xmlns:a16="http://schemas.microsoft.com/office/drawing/2014/main" id="{306E111F-B5BB-34DE-AD4E-D2C0B60C0F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0900" y="801676"/>
            <a:ext cx="431268" cy="431268"/>
          </a:xfrm>
          <a:prstGeom prst="rect">
            <a:avLst/>
          </a:prstGeom>
        </p:spPr>
      </p:pic>
      <p:sp>
        <p:nvSpPr>
          <p:cNvPr id="51" name="Text Placeholder 17">
            <a:extLst>
              <a:ext uri="{FF2B5EF4-FFF2-40B4-BE49-F238E27FC236}">
                <a16:creationId xmlns:a16="http://schemas.microsoft.com/office/drawing/2014/main" id="{CB05E940-059F-C06A-9C91-7D062CB76381}"/>
              </a:ext>
            </a:extLst>
          </p:cNvPr>
          <p:cNvSpPr>
            <a:spLocks noGrp="1"/>
          </p:cNvSpPr>
          <p:nvPr>
            <p:ph type="body" sz="quarter" idx="23" hasCustomPrompt="1"/>
          </p:nvPr>
        </p:nvSpPr>
        <p:spPr>
          <a:xfrm>
            <a:off x="8922214" y="858875"/>
            <a:ext cx="2845000" cy="360362"/>
          </a:xfrm>
        </p:spPr>
        <p:txBody>
          <a:bodyPr>
            <a:normAutofit/>
          </a:bodyPr>
          <a:lstStyle>
            <a:lvl1pPr marL="0" indent="0">
              <a:buNone/>
              <a:defRPr sz="2000" b="1">
                <a:solidFill>
                  <a:srgbClr val="6A737B"/>
                </a:solidFill>
              </a:defRPr>
            </a:lvl1pPr>
          </a:lstStyle>
          <a:p>
            <a:pPr lvl="0"/>
            <a:r>
              <a:rPr lang="en-US"/>
              <a:t>Address</a:t>
            </a:r>
          </a:p>
        </p:txBody>
      </p:sp>
      <p:sp>
        <p:nvSpPr>
          <p:cNvPr id="34" name="Text Placeholder 21">
            <a:extLst>
              <a:ext uri="{FF2B5EF4-FFF2-40B4-BE49-F238E27FC236}">
                <a16:creationId xmlns:a16="http://schemas.microsoft.com/office/drawing/2014/main" id="{19817289-5690-E9EE-11C1-97DE50139389}"/>
              </a:ext>
            </a:extLst>
          </p:cNvPr>
          <p:cNvSpPr>
            <a:spLocks noGrp="1"/>
          </p:cNvSpPr>
          <p:nvPr>
            <p:ph type="body" sz="quarter" idx="17"/>
          </p:nvPr>
        </p:nvSpPr>
        <p:spPr>
          <a:xfrm>
            <a:off x="8475663" y="1328698"/>
            <a:ext cx="3279775" cy="1280922"/>
          </a:xfrm>
        </p:spPr>
        <p:txBody>
          <a:bodyPr>
            <a:normAutofit/>
          </a:bodyPr>
          <a:lstStyle>
            <a:lvl1pPr marL="0" indent="0">
              <a:buNone/>
              <a:defRPr sz="1800">
                <a:solidFill>
                  <a:srgbClr val="174A7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39" name="Graphic 38">
            <a:extLst>
              <a:ext uri="{FF2B5EF4-FFF2-40B4-BE49-F238E27FC236}">
                <a16:creationId xmlns:a16="http://schemas.microsoft.com/office/drawing/2014/main" id="{4D856F69-F38E-DB3E-7C81-96E34845590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4968" y="2855445"/>
            <a:ext cx="457200" cy="457200"/>
          </a:xfrm>
          <a:prstGeom prst="rect">
            <a:avLst/>
          </a:prstGeom>
        </p:spPr>
      </p:pic>
      <p:sp>
        <p:nvSpPr>
          <p:cNvPr id="29" name="Text Placeholder 17">
            <a:extLst>
              <a:ext uri="{FF2B5EF4-FFF2-40B4-BE49-F238E27FC236}">
                <a16:creationId xmlns:a16="http://schemas.microsoft.com/office/drawing/2014/main" id="{DE73B57A-E488-757C-B37E-824FD4AC4943}"/>
              </a:ext>
            </a:extLst>
          </p:cNvPr>
          <p:cNvSpPr>
            <a:spLocks noGrp="1"/>
          </p:cNvSpPr>
          <p:nvPr>
            <p:ph type="body" sz="quarter" idx="15" hasCustomPrompt="1"/>
          </p:nvPr>
        </p:nvSpPr>
        <p:spPr>
          <a:xfrm>
            <a:off x="8910438" y="2912179"/>
            <a:ext cx="2845000" cy="360362"/>
          </a:xfrm>
        </p:spPr>
        <p:txBody>
          <a:bodyPr>
            <a:normAutofit/>
          </a:bodyPr>
          <a:lstStyle>
            <a:lvl1pPr marL="0" indent="0">
              <a:buNone/>
              <a:defRPr sz="2000" b="1">
                <a:solidFill>
                  <a:srgbClr val="6A737B"/>
                </a:solidFill>
              </a:defRPr>
            </a:lvl1pPr>
          </a:lstStyle>
          <a:p>
            <a:pPr lvl="0"/>
            <a:r>
              <a:rPr lang="en-US"/>
              <a:t>Phone Number</a:t>
            </a:r>
          </a:p>
        </p:txBody>
      </p:sp>
      <p:sp>
        <p:nvSpPr>
          <p:cNvPr id="37" name="Text Placeholder 21">
            <a:extLst>
              <a:ext uri="{FF2B5EF4-FFF2-40B4-BE49-F238E27FC236}">
                <a16:creationId xmlns:a16="http://schemas.microsoft.com/office/drawing/2014/main" id="{5027BD9E-8289-61FB-5791-529F670FDA3F}"/>
              </a:ext>
            </a:extLst>
          </p:cNvPr>
          <p:cNvSpPr>
            <a:spLocks noGrp="1"/>
          </p:cNvSpPr>
          <p:nvPr>
            <p:ph type="body" sz="quarter" idx="18"/>
          </p:nvPr>
        </p:nvSpPr>
        <p:spPr>
          <a:xfrm>
            <a:off x="8470900" y="3385166"/>
            <a:ext cx="3279775" cy="360362"/>
          </a:xfrm>
        </p:spPr>
        <p:txBody>
          <a:bodyPr>
            <a:normAutofit/>
          </a:bodyPr>
          <a:lstStyle>
            <a:lvl1pPr marL="0" indent="0">
              <a:buNone/>
              <a:defRPr sz="1800">
                <a:solidFill>
                  <a:srgbClr val="174A7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8" name="Graphic 47">
            <a:extLst>
              <a:ext uri="{FF2B5EF4-FFF2-40B4-BE49-F238E27FC236}">
                <a16:creationId xmlns:a16="http://schemas.microsoft.com/office/drawing/2014/main" id="{F1A82EF7-D51E-7E27-73D9-F62D6B49E279}"/>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77228" y="4029989"/>
            <a:ext cx="392680" cy="392680"/>
          </a:xfrm>
          <a:prstGeom prst="rect">
            <a:avLst/>
          </a:prstGeom>
        </p:spPr>
      </p:pic>
      <p:sp>
        <p:nvSpPr>
          <p:cNvPr id="52" name="Text Placeholder 17">
            <a:extLst>
              <a:ext uri="{FF2B5EF4-FFF2-40B4-BE49-F238E27FC236}">
                <a16:creationId xmlns:a16="http://schemas.microsoft.com/office/drawing/2014/main" id="{85D08CC1-11FE-AB12-27C0-6E326319F6FD}"/>
              </a:ext>
            </a:extLst>
          </p:cNvPr>
          <p:cNvSpPr>
            <a:spLocks noGrp="1"/>
          </p:cNvSpPr>
          <p:nvPr>
            <p:ph type="body" sz="quarter" idx="24" hasCustomPrompt="1"/>
          </p:nvPr>
        </p:nvSpPr>
        <p:spPr>
          <a:xfrm>
            <a:off x="8905675" y="4035190"/>
            <a:ext cx="2845000" cy="360362"/>
          </a:xfrm>
        </p:spPr>
        <p:txBody>
          <a:bodyPr>
            <a:normAutofit/>
          </a:bodyPr>
          <a:lstStyle>
            <a:lvl1pPr marL="0" indent="0">
              <a:buNone/>
              <a:defRPr sz="2000" b="1">
                <a:solidFill>
                  <a:srgbClr val="6A737B"/>
                </a:solidFill>
              </a:defRPr>
            </a:lvl1pPr>
          </a:lstStyle>
          <a:p>
            <a:pPr lvl="0"/>
            <a:r>
              <a:rPr lang="en-US"/>
              <a:t>Fax Number</a:t>
            </a:r>
          </a:p>
        </p:txBody>
      </p:sp>
      <p:sp>
        <p:nvSpPr>
          <p:cNvPr id="45" name="Text Placeholder 21">
            <a:extLst>
              <a:ext uri="{FF2B5EF4-FFF2-40B4-BE49-F238E27FC236}">
                <a16:creationId xmlns:a16="http://schemas.microsoft.com/office/drawing/2014/main" id="{48AC4637-3D71-1DA6-8D97-1BD458332D02}"/>
              </a:ext>
            </a:extLst>
          </p:cNvPr>
          <p:cNvSpPr>
            <a:spLocks noGrp="1"/>
          </p:cNvSpPr>
          <p:nvPr>
            <p:ph type="body" sz="quarter" idx="22"/>
          </p:nvPr>
        </p:nvSpPr>
        <p:spPr>
          <a:xfrm>
            <a:off x="8470900" y="4501894"/>
            <a:ext cx="3279775" cy="360362"/>
          </a:xfrm>
        </p:spPr>
        <p:txBody>
          <a:bodyPr>
            <a:normAutofit/>
          </a:bodyPr>
          <a:lstStyle>
            <a:lvl1pPr marL="0" indent="0">
              <a:buNone/>
              <a:defRPr sz="1800">
                <a:solidFill>
                  <a:srgbClr val="174A7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0" name="Graphic 39">
            <a:extLst>
              <a:ext uri="{FF2B5EF4-FFF2-40B4-BE49-F238E27FC236}">
                <a16:creationId xmlns:a16="http://schemas.microsoft.com/office/drawing/2014/main" id="{13DACE72-867C-5BC3-FFF3-EE967DD0BC7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92494" y="5144261"/>
            <a:ext cx="362148" cy="362148"/>
          </a:xfrm>
          <a:prstGeom prst="rect">
            <a:avLst/>
          </a:prstGeom>
        </p:spPr>
      </p:pic>
      <p:sp>
        <p:nvSpPr>
          <p:cNvPr id="31" name="Text Placeholder 17">
            <a:extLst>
              <a:ext uri="{FF2B5EF4-FFF2-40B4-BE49-F238E27FC236}">
                <a16:creationId xmlns:a16="http://schemas.microsoft.com/office/drawing/2014/main" id="{7D7B9D02-328F-78EC-04AF-AA0AC36BC525}"/>
              </a:ext>
            </a:extLst>
          </p:cNvPr>
          <p:cNvSpPr>
            <a:spLocks noGrp="1"/>
          </p:cNvSpPr>
          <p:nvPr>
            <p:ph type="body" sz="quarter" idx="16" hasCustomPrompt="1"/>
          </p:nvPr>
        </p:nvSpPr>
        <p:spPr>
          <a:xfrm>
            <a:off x="8910438" y="5146047"/>
            <a:ext cx="2845000" cy="360362"/>
          </a:xfrm>
        </p:spPr>
        <p:txBody>
          <a:bodyPr>
            <a:normAutofit/>
          </a:bodyPr>
          <a:lstStyle>
            <a:lvl1pPr marL="0" indent="0">
              <a:buNone/>
              <a:defRPr sz="2000" b="1">
                <a:solidFill>
                  <a:srgbClr val="6A737B"/>
                </a:solidFill>
              </a:defRPr>
            </a:lvl1pPr>
          </a:lstStyle>
          <a:p>
            <a:pPr lvl="0"/>
            <a:r>
              <a:rPr lang="en-US"/>
              <a:t>Email</a:t>
            </a:r>
          </a:p>
        </p:txBody>
      </p:sp>
      <p:sp>
        <p:nvSpPr>
          <p:cNvPr id="38" name="Text Placeholder 21">
            <a:extLst>
              <a:ext uri="{FF2B5EF4-FFF2-40B4-BE49-F238E27FC236}">
                <a16:creationId xmlns:a16="http://schemas.microsoft.com/office/drawing/2014/main" id="{0F133AFF-6F6D-3268-4BA7-794FF378AFC8}"/>
              </a:ext>
            </a:extLst>
          </p:cNvPr>
          <p:cNvSpPr>
            <a:spLocks noGrp="1"/>
          </p:cNvSpPr>
          <p:nvPr>
            <p:ph type="body" sz="quarter" idx="19"/>
          </p:nvPr>
        </p:nvSpPr>
        <p:spPr>
          <a:xfrm>
            <a:off x="8470900" y="5618954"/>
            <a:ext cx="3279775" cy="360362"/>
          </a:xfrm>
        </p:spPr>
        <p:txBody>
          <a:bodyPr>
            <a:normAutofit/>
          </a:bodyPr>
          <a:lstStyle>
            <a:lvl1pPr marL="0" indent="0">
              <a:buNone/>
              <a:defRPr sz="1800">
                <a:solidFill>
                  <a:srgbClr val="174A7C"/>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3" name="Picture 42">
            <a:extLst>
              <a:ext uri="{FF2B5EF4-FFF2-40B4-BE49-F238E27FC236}">
                <a16:creationId xmlns:a16="http://schemas.microsoft.com/office/drawing/2014/main" id="{3A67562F-898C-8896-58A1-C67CB87B11BB}"/>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50105" y="633013"/>
            <a:ext cx="2387770" cy="997747"/>
          </a:xfrm>
          <a:prstGeom prst="rect">
            <a:avLst/>
          </a:prstGeom>
          <a:effectLst/>
        </p:spPr>
      </p:pic>
      <p:cxnSp>
        <p:nvCxnSpPr>
          <p:cNvPr id="46" name="Straight Connector 45">
            <a:extLst>
              <a:ext uri="{FF2B5EF4-FFF2-40B4-BE49-F238E27FC236}">
                <a16:creationId xmlns:a16="http://schemas.microsoft.com/office/drawing/2014/main" id="{069981A8-41DC-38EA-598E-9CD79964F4D0}"/>
              </a:ext>
              <a:ext uri="{C183D7F6-B498-43B3-948B-1728B52AA6E4}">
                <adec:decorative xmlns:adec="http://schemas.microsoft.com/office/drawing/2017/decorative" val="1"/>
              </a:ext>
            </a:extLst>
          </p:cNvPr>
          <p:cNvCxnSpPr/>
          <p:nvPr userDrawn="1"/>
        </p:nvCxnSpPr>
        <p:spPr>
          <a:xfrm>
            <a:off x="8444968" y="5001953"/>
            <a:ext cx="3322246"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2FA707D-83BF-69E5-0CFA-74218C16C184}"/>
              </a:ext>
              <a:ext uri="{C183D7F6-B498-43B3-948B-1728B52AA6E4}">
                <adec:decorative xmlns:adec="http://schemas.microsoft.com/office/drawing/2017/decorative" val="1"/>
              </a:ext>
            </a:extLst>
          </p:cNvPr>
          <p:cNvCxnSpPr/>
          <p:nvPr userDrawn="1"/>
        </p:nvCxnSpPr>
        <p:spPr>
          <a:xfrm>
            <a:off x="8444968" y="3885231"/>
            <a:ext cx="3322246"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A285692-60F1-4996-D98C-7FE96584966A}"/>
              </a:ext>
              <a:ext uri="{C183D7F6-B498-43B3-948B-1728B52AA6E4}">
                <adec:decorative xmlns:adec="http://schemas.microsoft.com/office/drawing/2017/decorative" val="1"/>
              </a:ext>
            </a:extLst>
          </p:cNvPr>
          <p:cNvCxnSpPr/>
          <p:nvPr userDrawn="1"/>
        </p:nvCxnSpPr>
        <p:spPr>
          <a:xfrm>
            <a:off x="8444968" y="2770360"/>
            <a:ext cx="3322246" cy="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774BDA6-81AB-E4EC-27ED-85F9AE09EF77}"/>
              </a:ext>
              <a:ext uri="{C183D7F6-B498-43B3-948B-1728B52AA6E4}">
                <adec:decorative xmlns:adec="http://schemas.microsoft.com/office/drawing/2017/decorative" val="1"/>
              </a:ext>
            </a:extLst>
          </p:cNvPr>
          <p:cNvGrpSpPr/>
          <p:nvPr userDrawn="1"/>
        </p:nvGrpSpPr>
        <p:grpSpPr>
          <a:xfrm>
            <a:off x="7911853" y="925"/>
            <a:ext cx="102892" cy="6856151"/>
            <a:chOff x="6062803" y="0"/>
            <a:chExt cx="102892" cy="6856151"/>
          </a:xfrm>
        </p:grpSpPr>
        <p:sp>
          <p:nvSpPr>
            <p:cNvPr id="8" name="Rectangle 7">
              <a:extLst>
                <a:ext uri="{FF2B5EF4-FFF2-40B4-BE49-F238E27FC236}">
                  <a16:creationId xmlns:a16="http://schemas.microsoft.com/office/drawing/2014/main" id="{77B34F28-368E-9880-A994-33488AABD4E5}"/>
                </a:ext>
              </a:extLst>
            </p:cNvPr>
            <p:cNvSpPr/>
            <p:nvPr userDrawn="1"/>
          </p:nvSpPr>
          <p:spPr>
            <a:xfrm rot="5400000">
              <a:off x="5924395" y="6614851"/>
              <a:ext cx="379710" cy="102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F7EAAF3-9A1A-0FA0-C88A-BB5AD847B244}"/>
                </a:ext>
              </a:extLst>
            </p:cNvPr>
            <p:cNvSpPr/>
            <p:nvPr userDrawn="1"/>
          </p:nvSpPr>
          <p:spPr>
            <a:xfrm rot="5400000">
              <a:off x="5627347" y="5076561"/>
              <a:ext cx="970690" cy="99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E9B5F96F-4DF8-0F75-D165-D674CA367BD1}"/>
                </a:ext>
              </a:extLst>
            </p:cNvPr>
            <p:cNvSpPr/>
            <p:nvPr userDrawn="1"/>
          </p:nvSpPr>
          <p:spPr>
            <a:xfrm rot="5400000">
              <a:off x="5522247" y="3909911"/>
              <a:ext cx="1184004" cy="102891"/>
            </a:xfrm>
            <a:prstGeom prst="rect">
              <a:avLst/>
            </a:prstGeom>
            <a:solidFill>
              <a:srgbClr val="DB6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C86E05C-7F6B-DABC-5898-AED9D523B062}"/>
                </a:ext>
              </a:extLst>
            </p:cNvPr>
            <p:cNvSpPr/>
            <p:nvPr userDrawn="1"/>
          </p:nvSpPr>
          <p:spPr>
            <a:xfrm rot="5400000">
              <a:off x="5770107" y="2885268"/>
              <a:ext cx="685170" cy="99775"/>
            </a:xfrm>
            <a:prstGeom prst="rect">
              <a:avLst/>
            </a:prstGeom>
            <a:solidFill>
              <a:srgbClr val="F7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4FF1C4B-7163-1E57-4553-9B38E190AC79}"/>
                </a:ext>
              </a:extLst>
            </p:cNvPr>
            <p:cNvSpPr/>
            <p:nvPr userDrawn="1"/>
          </p:nvSpPr>
          <p:spPr>
            <a:xfrm rot="5400000">
              <a:off x="5393020" y="1728283"/>
              <a:ext cx="1442460" cy="102890"/>
            </a:xfrm>
            <a:prstGeom prst="rect">
              <a:avLst/>
            </a:prstGeom>
            <a:solidFill>
              <a:srgbClr val="15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0014F7D-E840-2F4E-89AC-4989CBDBEF1C}"/>
                </a:ext>
              </a:extLst>
            </p:cNvPr>
            <p:cNvSpPr/>
            <p:nvPr userDrawn="1"/>
          </p:nvSpPr>
          <p:spPr>
            <a:xfrm rot="5400000">
              <a:off x="5628279" y="434526"/>
              <a:ext cx="968826" cy="99774"/>
            </a:xfrm>
            <a:prstGeom prst="rect">
              <a:avLst/>
            </a:prstGeom>
            <a:solidFill>
              <a:srgbClr val="2B8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B9BBC17F-9054-CB76-7EE2-39500853D987}"/>
                </a:ext>
              </a:extLst>
            </p:cNvPr>
            <p:cNvSpPr/>
            <p:nvPr userDrawn="1"/>
          </p:nvSpPr>
          <p:spPr>
            <a:xfrm rot="5400000">
              <a:off x="5770106" y="5994228"/>
              <a:ext cx="685170" cy="99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16363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01173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EABD66-6BB5-430F-84C7-05018FAF69AA}" type="datetimeFigureOut">
              <a:rPr lang="en-US" smtClean="0"/>
              <a:t>09/15/2025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3800907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ABD66-6BB5-430F-84C7-05018FAF69AA}" type="datetimeFigureOut">
              <a:rPr lang="en-US" smtClean="0"/>
              <a:t>09/15/2025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2416568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EABD66-6BB5-430F-84C7-05018FAF69AA}" type="datetimeFigureOut">
              <a:rPr lang="en-US" smtClean="0"/>
              <a:t>09/15/2025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54103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04C8-DC79-71EB-43CC-4E99D6F391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9F5C1-7082-9808-6AC6-93098A7DB8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EF236F-FD5B-8F93-7209-D54061C51E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5E619A-EB4D-7E0A-0CFD-32CFDF45C9EE}"/>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6" name="Footer Placeholder 5">
            <a:extLst>
              <a:ext uri="{FF2B5EF4-FFF2-40B4-BE49-F238E27FC236}">
                <a16:creationId xmlns:a16="http://schemas.microsoft.com/office/drawing/2014/main" id="{B4932E3A-3D9A-67F5-BB98-0223E6361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DAA0E-11E8-2DE5-315E-CC03DC14BB44}"/>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159271134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EABD66-6BB5-430F-84C7-05018FAF69AA}" type="datetimeFigureOut">
              <a:rPr lang="en-US" smtClean="0"/>
              <a:t>09/15/2025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3409814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EABD66-6BB5-430F-84C7-05018FAF69AA}" type="datetimeFigureOut">
              <a:rPr lang="en-US" smtClean="0"/>
              <a:t>09/15/2025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284050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EABD66-6BB5-430F-84C7-05018FAF69AA}" type="datetimeFigureOut">
              <a:rPr lang="en-US" smtClean="0"/>
              <a:t>09/15/2025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2566440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ABD66-6BB5-430F-84C7-05018FAF69AA}" type="datetimeFigureOut">
              <a:rPr lang="en-US" smtClean="0"/>
              <a:t>09/15/2025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3623754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ABD66-6BB5-430F-84C7-05018FAF69AA}" type="datetimeFigureOut">
              <a:rPr lang="en-US" smtClean="0"/>
              <a:t>09/15/2025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3307817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ABD66-6BB5-430F-84C7-05018FAF69AA}" type="datetimeFigureOut">
              <a:rPr lang="en-US" smtClean="0"/>
              <a:t>09/15/2025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2244966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ABD66-6BB5-430F-84C7-05018FAF69AA}" type="datetimeFigureOut">
              <a:rPr lang="en-US" smtClean="0"/>
              <a:t>09/15/2025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3226662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ABD66-6BB5-430F-84C7-05018FAF69AA}" type="datetimeFigureOut">
              <a:rPr lang="en-US" smtClean="0"/>
              <a:t>09/15/2025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F18B-5933-4C40-B4BD-4B774A2B1E95}" type="slidenum">
              <a:rPr lang="en-US" smtClean="0"/>
              <a:t>‹#›</a:t>
            </a:fld>
            <a:endParaRPr lang="en-US"/>
          </a:p>
        </p:txBody>
      </p:sp>
    </p:spTree>
    <p:extLst>
      <p:ext uri="{BB962C8B-B14F-4D97-AF65-F5344CB8AC3E}">
        <p14:creationId xmlns:p14="http://schemas.microsoft.com/office/powerpoint/2010/main" val="13289928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bwMode="auto">
          <a:xfrm>
            <a:off x="0" y="4648200"/>
            <a:ext cx="12192000" cy="2209800"/>
          </a:xfrm>
          <a:prstGeom prst="rect">
            <a:avLst/>
          </a:prstGeom>
          <a:solidFill>
            <a:srgbClr val="4F5E6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2F3B40"/>
              </a:solidFill>
              <a:effectLst/>
              <a:latin typeface="Times New Roman" pitchFamily="18" charset="0"/>
            </a:endParaRPr>
          </a:p>
        </p:txBody>
      </p:sp>
      <p:sp>
        <p:nvSpPr>
          <p:cNvPr id="15" name="Text Placeholder 14"/>
          <p:cNvSpPr>
            <a:spLocks noGrp="1"/>
          </p:cNvSpPr>
          <p:nvPr>
            <p:ph type="body" sz="quarter" idx="11" hasCustomPrompt="1"/>
          </p:nvPr>
        </p:nvSpPr>
        <p:spPr>
          <a:xfrm>
            <a:off x="609600" y="1371600"/>
            <a:ext cx="10769600" cy="1219200"/>
          </a:xfrm>
          <a:prstGeom prst="rect">
            <a:avLst/>
          </a:prstGeom>
        </p:spPr>
        <p:txBody>
          <a:bodyPr/>
          <a:lstStyle>
            <a:lvl1pPr>
              <a:buFontTx/>
              <a:buNone/>
              <a:defRPr sz="3200">
                <a:latin typeface="+mj-lt"/>
              </a:defRPr>
            </a:lvl1pPr>
            <a:lvl2pPr>
              <a:buFontTx/>
              <a:buNone/>
              <a:defRPr sz="3200">
                <a:latin typeface="+mj-lt"/>
              </a:defRPr>
            </a:lvl2pPr>
            <a:lvl3pPr>
              <a:buFontTx/>
              <a:buNone/>
              <a:defRPr sz="3200">
                <a:latin typeface="+mj-lt"/>
              </a:defRPr>
            </a:lvl3pPr>
            <a:lvl4pPr>
              <a:buFontTx/>
              <a:buNone/>
              <a:defRPr sz="3200">
                <a:latin typeface="+mj-lt"/>
              </a:defRPr>
            </a:lvl4pPr>
            <a:lvl5pPr>
              <a:buFontTx/>
              <a:buNone/>
              <a:defRPr sz="3200">
                <a:latin typeface="+mj-lt"/>
              </a:defRPr>
            </a:lvl5pPr>
          </a:lstStyle>
          <a:p>
            <a:pPr lvl="0"/>
            <a:r>
              <a:rPr lang="en-US"/>
              <a:t>Title</a:t>
            </a:r>
          </a:p>
        </p:txBody>
      </p:sp>
      <p:sp>
        <p:nvSpPr>
          <p:cNvPr id="10" name="Text Placeholder 7"/>
          <p:cNvSpPr>
            <a:spLocks noGrp="1"/>
          </p:cNvSpPr>
          <p:nvPr>
            <p:ph type="body" sz="quarter" idx="16" hasCustomPrompt="1"/>
          </p:nvPr>
        </p:nvSpPr>
        <p:spPr>
          <a:xfrm>
            <a:off x="609600" y="3200400"/>
            <a:ext cx="103632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a:t>Presenter name, title</a:t>
            </a:r>
          </a:p>
        </p:txBody>
      </p:sp>
      <p:sp>
        <p:nvSpPr>
          <p:cNvPr id="11" name="Text Placeholder 7"/>
          <p:cNvSpPr>
            <a:spLocks noGrp="1"/>
          </p:cNvSpPr>
          <p:nvPr>
            <p:ph type="body" sz="quarter" idx="17" hasCustomPrompt="1"/>
          </p:nvPr>
        </p:nvSpPr>
        <p:spPr>
          <a:xfrm>
            <a:off x="609600" y="3581400"/>
            <a:ext cx="103632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a:t>Phone </a:t>
            </a:r>
          </a:p>
        </p:txBody>
      </p:sp>
      <p:sp>
        <p:nvSpPr>
          <p:cNvPr id="12" name="Text Placeholder 7"/>
          <p:cNvSpPr>
            <a:spLocks noGrp="1"/>
          </p:cNvSpPr>
          <p:nvPr>
            <p:ph type="body" sz="quarter" idx="18" hasCustomPrompt="1"/>
          </p:nvPr>
        </p:nvSpPr>
        <p:spPr>
          <a:xfrm>
            <a:off x="609600" y="3962400"/>
            <a:ext cx="103632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a:t>email</a:t>
            </a:r>
          </a:p>
        </p:txBody>
      </p:sp>
      <p:pic>
        <p:nvPicPr>
          <p:cNvPr id="14" name="Picture 30" descr="LnI_Logo_white"/>
          <p:cNvPicPr>
            <a:picLocks noChangeAspect="1" noChangeArrowheads="1"/>
          </p:cNvPicPr>
          <p:nvPr userDrawn="1"/>
        </p:nvPicPr>
        <p:blipFill>
          <a:blip r:embed="rId2" cstate="print"/>
          <a:srcRect/>
          <a:stretch>
            <a:fillRect/>
          </a:stretch>
        </p:blipFill>
        <p:spPr bwMode="auto">
          <a:xfrm>
            <a:off x="1219200" y="5349240"/>
            <a:ext cx="3514208" cy="768096"/>
          </a:xfrm>
          <a:prstGeom prst="rect">
            <a:avLst/>
          </a:prstGeom>
          <a:noFill/>
        </p:spPr>
      </p:pic>
      <p:sp>
        <p:nvSpPr>
          <p:cNvPr id="16" name="Picture Placeholder 31"/>
          <p:cNvSpPr>
            <a:spLocks noGrp="1"/>
          </p:cNvSpPr>
          <p:nvPr>
            <p:ph type="pic" sz="quarter" idx="13"/>
          </p:nvPr>
        </p:nvSpPr>
        <p:spPr>
          <a:xfrm>
            <a:off x="8229600" y="4648200"/>
            <a:ext cx="3962400" cy="2209800"/>
          </a:xfrm>
          <a:prstGeom prst="rect">
            <a:avLst/>
          </a:prstGeom>
        </p:spPr>
        <p:txBody>
          <a:bodyPr/>
          <a:lstStyle>
            <a:lvl1pPr>
              <a:buFont typeface="Wingdings" pitchFamily="2" charset="2"/>
              <a:buChar char="§"/>
              <a:defRPr sz="2133">
                <a:latin typeface="+mj-lt"/>
              </a:defRPr>
            </a:lvl1pPr>
          </a:lstStyle>
          <a:p>
            <a:endParaRPr lang="en-US"/>
          </a:p>
        </p:txBody>
      </p:sp>
      <p:sp>
        <p:nvSpPr>
          <p:cNvPr id="18" name="Picture Placeholder 33"/>
          <p:cNvSpPr>
            <a:spLocks noGrp="1"/>
          </p:cNvSpPr>
          <p:nvPr>
            <p:ph type="pic" sz="quarter" idx="14"/>
          </p:nvPr>
        </p:nvSpPr>
        <p:spPr>
          <a:xfrm>
            <a:off x="5994400" y="4648200"/>
            <a:ext cx="2235200" cy="1066800"/>
          </a:xfrm>
          <a:prstGeom prst="rect">
            <a:avLst/>
          </a:prstGeom>
        </p:spPr>
        <p:txBody>
          <a:bodyPr/>
          <a:lstStyle>
            <a:lvl1pPr>
              <a:buFont typeface="Wingdings" pitchFamily="2" charset="2"/>
              <a:buChar char="§"/>
              <a:defRPr sz="2133">
                <a:latin typeface="+mj-lt"/>
              </a:defRPr>
            </a:lvl1pPr>
          </a:lstStyle>
          <a:p>
            <a:endParaRPr lang="en-US"/>
          </a:p>
        </p:txBody>
      </p:sp>
      <p:sp>
        <p:nvSpPr>
          <p:cNvPr id="19" name="Picture Placeholder 33"/>
          <p:cNvSpPr>
            <a:spLocks noGrp="1"/>
          </p:cNvSpPr>
          <p:nvPr>
            <p:ph type="pic" sz="quarter" idx="15"/>
          </p:nvPr>
        </p:nvSpPr>
        <p:spPr>
          <a:xfrm>
            <a:off x="5994400" y="5715000"/>
            <a:ext cx="2235200" cy="1143000"/>
          </a:xfrm>
          <a:prstGeom prst="rect">
            <a:avLst/>
          </a:prstGeom>
        </p:spPr>
        <p:txBody>
          <a:bodyPr/>
          <a:lstStyle>
            <a:lvl1pPr>
              <a:buFont typeface="Wingdings" pitchFamily="2" charset="2"/>
              <a:buChar char="§"/>
              <a:defRPr sz="2133">
                <a:latin typeface="+mj-lt"/>
              </a:defRPr>
            </a:lvl1pPr>
          </a:lstStyle>
          <a:p>
            <a:endParaRPr lang="en-US"/>
          </a:p>
        </p:txBody>
      </p:sp>
    </p:spTree>
    <p:extLst>
      <p:ext uri="{BB962C8B-B14F-4D97-AF65-F5344CB8AC3E}">
        <p14:creationId xmlns:p14="http://schemas.microsoft.com/office/powerpoint/2010/main" val="376103710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bwMode="auto">
          <a:xfrm>
            <a:off x="8229600" y="0"/>
            <a:ext cx="3962400" cy="6400800"/>
          </a:xfrm>
          <a:prstGeom prst="rect">
            <a:avLst/>
          </a:prstGeom>
          <a:solidFill>
            <a:srgbClr val="4F5E6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bwMode="auto">
          <a:xfrm>
            <a:off x="0" y="6400800"/>
            <a:ext cx="12192000" cy="457200"/>
          </a:xfrm>
          <a:prstGeom prst="rect">
            <a:avLst/>
          </a:prstGeom>
          <a:solidFill>
            <a:srgbClr val="4F5E6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p:cNvSpPr/>
          <p:nvPr/>
        </p:nvSpPr>
        <p:spPr>
          <a:xfrm>
            <a:off x="609600" y="6475564"/>
            <a:ext cx="10871200" cy="306559"/>
          </a:xfrm>
          <a:prstGeom prst="rect">
            <a:avLst/>
          </a:prstGeom>
          <a:noFill/>
          <a:ln>
            <a:noFill/>
          </a:ln>
        </p:spPr>
        <p:txBody>
          <a:bodyPr wrap="square">
            <a:spAutoFit/>
          </a:bodyPr>
          <a:lstStyle/>
          <a:p>
            <a:pPr>
              <a:lnSpc>
                <a:spcPct val="130000"/>
              </a:lnSpc>
              <a:spcBef>
                <a:spcPct val="50000"/>
              </a:spcBef>
            </a:pPr>
            <a:r>
              <a:rPr lang="en-US" sz="1200">
                <a:solidFill>
                  <a:schemeClr val="bg1"/>
                </a:solidFill>
                <a:latin typeface="Lucida Sans" pitchFamily="34" charset="0"/>
              </a:rPr>
              <a:t>Washington State Department of Labor &amp; Industries</a:t>
            </a:r>
          </a:p>
        </p:txBody>
      </p:sp>
      <p:sp>
        <p:nvSpPr>
          <p:cNvPr id="6" name="TextBox 5"/>
          <p:cNvSpPr txBox="1"/>
          <p:nvPr/>
        </p:nvSpPr>
        <p:spPr>
          <a:xfrm>
            <a:off x="10058400" y="6443247"/>
            <a:ext cx="2032000" cy="338554"/>
          </a:xfrm>
          <a:prstGeom prst="rect">
            <a:avLst/>
          </a:prstGeom>
          <a:noFill/>
        </p:spPr>
        <p:txBody>
          <a:bodyPr wrap="square" rtlCol="0">
            <a:spAutoFit/>
          </a:bodyPr>
          <a:lstStyle/>
          <a:p>
            <a:pPr algn="r"/>
            <a:fld id="{765CBDB6-EEF5-42A2-9BC6-481C8025F726}" type="slidenum">
              <a:rPr lang="en-US" sz="1600" smtClean="0">
                <a:solidFill>
                  <a:schemeClr val="bg1"/>
                </a:solidFill>
                <a:latin typeface="+mj-lt"/>
              </a:rPr>
              <a:pPr algn="r"/>
              <a:t>‹#›</a:t>
            </a:fld>
            <a:endParaRPr lang="en-US" sz="1600">
              <a:solidFill>
                <a:schemeClr val="bg1"/>
              </a:solidFill>
              <a:latin typeface="+mj-lt"/>
            </a:endParaRPr>
          </a:p>
        </p:txBody>
      </p:sp>
      <p:sp>
        <p:nvSpPr>
          <p:cNvPr id="9" name="Text Placeholder 8"/>
          <p:cNvSpPr>
            <a:spLocks noGrp="1"/>
          </p:cNvSpPr>
          <p:nvPr>
            <p:ph type="body" sz="quarter" idx="10" hasCustomPrompt="1"/>
          </p:nvPr>
        </p:nvSpPr>
        <p:spPr>
          <a:xfrm>
            <a:off x="609600" y="1371600"/>
            <a:ext cx="7315200" cy="990600"/>
          </a:xfrm>
          <a:prstGeom prst="rect">
            <a:avLst/>
          </a:prstGeom>
        </p:spPr>
        <p:txBody>
          <a:bodyPr/>
          <a:lstStyle>
            <a:lvl1pPr>
              <a:buFontTx/>
              <a:buNone/>
              <a:defRPr sz="3200">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a:t>Section Title</a:t>
            </a:r>
          </a:p>
        </p:txBody>
      </p:sp>
      <p:sp>
        <p:nvSpPr>
          <p:cNvPr id="14" name="Text Placeholder 13"/>
          <p:cNvSpPr>
            <a:spLocks noGrp="1"/>
          </p:cNvSpPr>
          <p:nvPr>
            <p:ph type="body" sz="quarter" idx="11" hasCustomPrompt="1"/>
          </p:nvPr>
        </p:nvSpPr>
        <p:spPr>
          <a:xfrm>
            <a:off x="8534400" y="1371600"/>
            <a:ext cx="3352800" cy="2819400"/>
          </a:xfrm>
          <a:prstGeom prst="rect">
            <a:avLst/>
          </a:prstGeom>
        </p:spPr>
        <p:txBody>
          <a:bodyPr/>
          <a:lstStyle>
            <a:lvl1pPr>
              <a:lnSpc>
                <a:spcPct val="150000"/>
              </a:lnSpc>
              <a:buFontTx/>
              <a:buNone/>
              <a:defRPr sz="1600">
                <a:solidFill>
                  <a:schemeClr val="bg1"/>
                </a:solidFill>
                <a:latin typeface="+mj-lt"/>
              </a:defRPr>
            </a:lvl1pPr>
          </a:lstStyle>
          <a:p>
            <a:pPr lvl="0"/>
            <a:r>
              <a:rPr lang="en-US"/>
              <a:t>AAA</a:t>
            </a:r>
          </a:p>
          <a:p>
            <a:pPr lvl="0"/>
            <a:r>
              <a:rPr lang="en-US"/>
              <a:t>BBB</a:t>
            </a:r>
          </a:p>
          <a:p>
            <a:pPr lvl="0"/>
            <a:r>
              <a:rPr lang="en-US"/>
              <a:t>CCC</a:t>
            </a:r>
          </a:p>
        </p:txBody>
      </p:sp>
      <p:sp>
        <p:nvSpPr>
          <p:cNvPr id="17" name="Picture Placeholder 31"/>
          <p:cNvSpPr>
            <a:spLocks noGrp="1"/>
          </p:cNvSpPr>
          <p:nvPr>
            <p:ph type="pic" sz="quarter" idx="13"/>
          </p:nvPr>
        </p:nvSpPr>
        <p:spPr>
          <a:xfrm>
            <a:off x="8229600" y="4648200"/>
            <a:ext cx="3962400" cy="2209800"/>
          </a:xfrm>
          <a:prstGeom prst="rect">
            <a:avLst/>
          </a:prstGeom>
        </p:spPr>
        <p:txBody>
          <a:bodyPr/>
          <a:lstStyle>
            <a:lvl1pPr>
              <a:buFont typeface="Wingdings" pitchFamily="2" charset="2"/>
              <a:buChar char="§"/>
              <a:defRPr sz="1600">
                <a:latin typeface="+mj-lt"/>
              </a:defRPr>
            </a:lvl1pPr>
          </a:lstStyle>
          <a:p>
            <a:r>
              <a:rPr lang="en-US"/>
              <a:t>Click icon to add picture</a:t>
            </a:r>
          </a:p>
        </p:txBody>
      </p:sp>
    </p:spTree>
    <p:extLst>
      <p:ext uri="{BB962C8B-B14F-4D97-AF65-F5344CB8AC3E}">
        <p14:creationId xmlns:p14="http://schemas.microsoft.com/office/powerpoint/2010/main" val="8109019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8105-2123-4843-637F-3F1F817111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2FE081-E583-49CD-8E8F-6A589B5EC7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98B7E-C62F-56E6-E2A3-BF947E68FF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E2C862-BD48-B5AE-AA00-4DAB06AB1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7688D9-DDC0-34BE-10B0-C0D1664657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A9D4AA-6A43-3667-E462-FA9ED2F7F097}"/>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8" name="Footer Placeholder 7">
            <a:extLst>
              <a:ext uri="{FF2B5EF4-FFF2-40B4-BE49-F238E27FC236}">
                <a16:creationId xmlns:a16="http://schemas.microsoft.com/office/drawing/2014/main" id="{FE715123-4A56-100C-7800-EF8313877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51239-63D4-C87F-1818-F492A5F5205E}"/>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235286799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5"/>
          <p:cNvSpPr/>
          <p:nvPr/>
        </p:nvSpPr>
        <p:spPr bwMode="auto">
          <a:xfrm>
            <a:off x="0" y="6400800"/>
            <a:ext cx="12192000" cy="457200"/>
          </a:xfrm>
          <a:prstGeom prst="rect">
            <a:avLst/>
          </a:prstGeom>
          <a:solidFill>
            <a:srgbClr val="4F5E6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Rectangle 16"/>
          <p:cNvSpPr/>
          <p:nvPr/>
        </p:nvSpPr>
        <p:spPr>
          <a:xfrm>
            <a:off x="609600" y="6475564"/>
            <a:ext cx="10871200" cy="306559"/>
          </a:xfrm>
          <a:prstGeom prst="rect">
            <a:avLst/>
          </a:prstGeom>
          <a:noFill/>
          <a:ln>
            <a:noFill/>
          </a:ln>
        </p:spPr>
        <p:txBody>
          <a:bodyPr wrap="square">
            <a:spAutoFit/>
          </a:bodyPr>
          <a:lstStyle/>
          <a:p>
            <a:pPr>
              <a:lnSpc>
                <a:spcPct val="130000"/>
              </a:lnSpc>
              <a:spcBef>
                <a:spcPct val="50000"/>
              </a:spcBef>
            </a:pPr>
            <a:r>
              <a:rPr lang="en-US" sz="1200">
                <a:solidFill>
                  <a:schemeClr val="bg1"/>
                </a:solidFill>
                <a:latin typeface="Lucida Sans" pitchFamily="34" charset="0"/>
              </a:rPr>
              <a:t>Washington State Department of Labor &amp; Industries</a:t>
            </a:r>
          </a:p>
        </p:txBody>
      </p:sp>
      <p:sp>
        <p:nvSpPr>
          <p:cNvPr id="4" name="TextBox 3"/>
          <p:cNvSpPr txBox="1"/>
          <p:nvPr/>
        </p:nvSpPr>
        <p:spPr>
          <a:xfrm>
            <a:off x="10058400" y="6443247"/>
            <a:ext cx="2032000" cy="338554"/>
          </a:xfrm>
          <a:prstGeom prst="rect">
            <a:avLst/>
          </a:prstGeom>
          <a:noFill/>
        </p:spPr>
        <p:txBody>
          <a:bodyPr wrap="square" rtlCol="0">
            <a:spAutoFit/>
          </a:bodyPr>
          <a:lstStyle/>
          <a:p>
            <a:pPr algn="r"/>
            <a:fld id="{EBD48FB9-46F3-4BB8-A7D7-CA29F08B1ABF}" type="slidenum">
              <a:rPr lang="en-US" sz="1600" smtClean="0">
                <a:solidFill>
                  <a:schemeClr val="bg1"/>
                </a:solidFill>
                <a:latin typeface="+mj-lt"/>
              </a:rPr>
              <a:pPr algn="r"/>
              <a:t>‹#›</a:t>
            </a:fld>
            <a:endParaRPr lang="en-US" sz="1600">
              <a:solidFill>
                <a:schemeClr val="bg1"/>
              </a:solidFill>
              <a:latin typeface="+mj-lt"/>
            </a:endParaRPr>
          </a:p>
        </p:txBody>
      </p:sp>
      <p:sp>
        <p:nvSpPr>
          <p:cNvPr id="6" name="Text Placeholder 5"/>
          <p:cNvSpPr>
            <a:spLocks noGrp="1"/>
          </p:cNvSpPr>
          <p:nvPr>
            <p:ph type="body" sz="quarter" idx="10" hasCustomPrompt="1"/>
          </p:nvPr>
        </p:nvSpPr>
        <p:spPr>
          <a:xfrm>
            <a:off x="609600" y="381000"/>
            <a:ext cx="10871200" cy="609600"/>
          </a:xfrm>
          <a:prstGeom prst="rect">
            <a:avLst/>
          </a:prstGeom>
        </p:spPr>
        <p:txBody>
          <a:bodyPr/>
          <a:lstStyle>
            <a:lvl1pPr>
              <a:buFontTx/>
              <a:buNone/>
              <a:defRPr sz="2800">
                <a:latin typeface="+mj-lt"/>
              </a:defRPr>
            </a:lvl1pPr>
            <a:lvl2pPr>
              <a:buFontTx/>
              <a:buNone/>
              <a:defRPr/>
            </a:lvl2pPr>
          </a:lstStyle>
          <a:p>
            <a:pPr lvl="0"/>
            <a:r>
              <a:rPr lang="en-US"/>
              <a:t>Slide title</a:t>
            </a:r>
          </a:p>
        </p:txBody>
      </p:sp>
      <p:sp>
        <p:nvSpPr>
          <p:cNvPr id="8" name="Text Placeholder 7"/>
          <p:cNvSpPr>
            <a:spLocks noGrp="1"/>
          </p:cNvSpPr>
          <p:nvPr>
            <p:ph type="body" sz="quarter" idx="11"/>
          </p:nvPr>
        </p:nvSpPr>
        <p:spPr>
          <a:xfrm>
            <a:off x="609600" y="990600"/>
            <a:ext cx="10871200" cy="381000"/>
          </a:xfrm>
          <a:prstGeom prst="rect">
            <a:avLst/>
          </a:prstGeom>
        </p:spPr>
        <p:txBody>
          <a:bodyPr/>
          <a:lstStyle>
            <a:lvl1pPr>
              <a:buFontTx/>
              <a:buNone/>
              <a:defRPr sz="2000">
                <a:solidFill>
                  <a:srgbClr val="4F5E64"/>
                </a:solidFill>
                <a:latin typeface="+mj-lt"/>
              </a:defRPr>
            </a:lvl1pPr>
          </a:lstStyle>
          <a:p>
            <a:pPr lvl="0"/>
            <a:r>
              <a:rPr lang="en-US"/>
              <a:t>Click to edit Master text styles</a:t>
            </a:r>
          </a:p>
        </p:txBody>
      </p:sp>
      <p:sp>
        <p:nvSpPr>
          <p:cNvPr id="10" name="Text Placeholder 9"/>
          <p:cNvSpPr>
            <a:spLocks noGrp="1"/>
          </p:cNvSpPr>
          <p:nvPr>
            <p:ph type="body" sz="quarter" idx="12" hasCustomPrompt="1"/>
          </p:nvPr>
        </p:nvSpPr>
        <p:spPr>
          <a:xfrm>
            <a:off x="609600" y="1905000"/>
            <a:ext cx="10769600" cy="4038600"/>
          </a:xfrm>
          <a:prstGeom prst="rect">
            <a:avLst/>
          </a:prstGeom>
        </p:spPr>
        <p:txBody>
          <a:bodyPr/>
          <a:lstStyle>
            <a:lvl1pPr marL="182875" indent="-182875">
              <a:buFont typeface="Wingdings" pitchFamily="2" charset="2"/>
              <a:buChar char="§"/>
              <a:defRPr sz="2000">
                <a:latin typeface="+mj-lt"/>
              </a:defRPr>
            </a:lvl1pPr>
            <a:lvl2pPr marL="557770" indent="-182875">
              <a:buFont typeface="Lucida Sans" pitchFamily="34" charset="0"/>
              <a:buChar char="‒"/>
              <a:defRPr sz="1600">
                <a:latin typeface="+mj-lt"/>
              </a:defRPr>
            </a:lvl2pPr>
            <a:lvl3pPr>
              <a:buFont typeface="Wingdings" pitchFamily="2" charset="2"/>
              <a:buChar char="§"/>
              <a:defRPr>
                <a:latin typeface="+mj-lt"/>
              </a:defRPr>
            </a:lvl3pPr>
            <a:lvl4pPr>
              <a:buFont typeface="Wingdings" pitchFamily="2" charset="2"/>
              <a:buChar char="§"/>
              <a:defRPr>
                <a:latin typeface="+mj-lt"/>
              </a:defRPr>
            </a:lvl4pPr>
            <a:lvl5pPr>
              <a:buFont typeface="Wingdings" pitchFamily="2" charset="2"/>
              <a:buChar char="§"/>
              <a:defRPr>
                <a:latin typeface="+mj-lt"/>
              </a:defRPr>
            </a:lvl5pPr>
          </a:lstStyle>
          <a:p>
            <a:pPr lvl="0"/>
            <a:r>
              <a:rPr lang="en-US"/>
              <a:t>Body copy</a:t>
            </a:r>
          </a:p>
          <a:p>
            <a:pPr lvl="1"/>
            <a:r>
              <a:rPr lang="en-US"/>
              <a:t>Second level</a:t>
            </a:r>
          </a:p>
        </p:txBody>
      </p:sp>
    </p:spTree>
    <p:extLst>
      <p:ext uri="{BB962C8B-B14F-4D97-AF65-F5344CB8AC3E}">
        <p14:creationId xmlns:p14="http://schemas.microsoft.com/office/powerpoint/2010/main" val="302768126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bwMode="auto">
          <a:xfrm>
            <a:off x="0" y="6400800"/>
            <a:ext cx="12192000" cy="457200"/>
          </a:xfrm>
          <a:prstGeom prst="rect">
            <a:avLst/>
          </a:prstGeom>
          <a:solidFill>
            <a:srgbClr val="4F5E6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a:xfrm>
            <a:off x="609600" y="6475564"/>
            <a:ext cx="10871200" cy="306559"/>
          </a:xfrm>
          <a:prstGeom prst="rect">
            <a:avLst/>
          </a:prstGeom>
          <a:noFill/>
          <a:ln>
            <a:noFill/>
          </a:ln>
        </p:spPr>
        <p:txBody>
          <a:bodyPr wrap="square">
            <a:spAutoFit/>
          </a:bodyPr>
          <a:lstStyle/>
          <a:p>
            <a:pPr>
              <a:lnSpc>
                <a:spcPct val="130000"/>
              </a:lnSpc>
              <a:spcBef>
                <a:spcPct val="50000"/>
              </a:spcBef>
            </a:pPr>
            <a:r>
              <a:rPr lang="en-US" sz="1200">
                <a:solidFill>
                  <a:schemeClr val="bg1"/>
                </a:solidFill>
                <a:latin typeface="Lucida Sans" pitchFamily="34" charset="0"/>
              </a:rPr>
              <a:t>Washington State Department of Labor &amp; Industries</a:t>
            </a:r>
          </a:p>
        </p:txBody>
      </p:sp>
      <p:sp>
        <p:nvSpPr>
          <p:cNvPr id="4" name="TextBox 3"/>
          <p:cNvSpPr txBox="1"/>
          <p:nvPr/>
        </p:nvSpPr>
        <p:spPr>
          <a:xfrm>
            <a:off x="10058400" y="6443247"/>
            <a:ext cx="2032000" cy="338554"/>
          </a:xfrm>
          <a:prstGeom prst="rect">
            <a:avLst/>
          </a:prstGeom>
          <a:noFill/>
        </p:spPr>
        <p:txBody>
          <a:bodyPr wrap="square" rtlCol="0">
            <a:spAutoFit/>
          </a:bodyPr>
          <a:lstStyle/>
          <a:p>
            <a:pPr algn="r"/>
            <a:fld id="{EBD48FB9-46F3-4BB8-A7D7-CA29F08B1ABF}" type="slidenum">
              <a:rPr lang="en-US" sz="1600" smtClean="0">
                <a:solidFill>
                  <a:schemeClr val="bg1"/>
                </a:solidFill>
                <a:latin typeface="+mj-lt"/>
              </a:rPr>
              <a:pPr algn="r"/>
              <a:t>‹#›</a:t>
            </a:fld>
            <a:endParaRPr lang="en-US" sz="1600">
              <a:solidFill>
                <a:schemeClr val="bg1"/>
              </a:solidFill>
              <a:latin typeface="+mj-lt"/>
            </a:endParaRPr>
          </a:p>
        </p:txBody>
      </p:sp>
      <p:sp>
        <p:nvSpPr>
          <p:cNvPr id="6" name="Text Placeholder 5"/>
          <p:cNvSpPr>
            <a:spLocks noGrp="1"/>
          </p:cNvSpPr>
          <p:nvPr>
            <p:ph type="body" sz="quarter" idx="10" hasCustomPrompt="1"/>
          </p:nvPr>
        </p:nvSpPr>
        <p:spPr>
          <a:xfrm>
            <a:off x="609600" y="1371600"/>
            <a:ext cx="10464800" cy="1066800"/>
          </a:xfrm>
          <a:prstGeom prst="rect">
            <a:avLst/>
          </a:prstGeom>
        </p:spPr>
        <p:txBody>
          <a:bodyPr/>
          <a:lstStyle>
            <a:lvl1pPr>
              <a:buFontTx/>
              <a:buNone/>
              <a:defRPr>
                <a:latin typeface="+mj-lt"/>
              </a:defRPr>
            </a:lvl1pPr>
            <a:lvl2pPr>
              <a:buFontTx/>
              <a:buNone/>
              <a:defRPr>
                <a:latin typeface="+mj-lt"/>
              </a:defRPr>
            </a:lvl2pPr>
            <a:lvl3pPr>
              <a:buFontTx/>
              <a:buNone/>
              <a:defRPr>
                <a:latin typeface="+mj-lt"/>
              </a:defRPr>
            </a:lvl3pPr>
            <a:lvl4pPr>
              <a:buFontTx/>
              <a:buNone/>
              <a:defRPr>
                <a:latin typeface="+mj-lt"/>
              </a:defRPr>
            </a:lvl4pPr>
            <a:lvl5pPr>
              <a:buFontTx/>
              <a:buNone/>
              <a:defRPr>
                <a:latin typeface="+mj-lt"/>
              </a:defRPr>
            </a:lvl5pPr>
          </a:lstStyle>
          <a:p>
            <a:pPr lvl="0"/>
            <a:r>
              <a:rPr lang="en-US"/>
              <a:t>Thank you</a:t>
            </a:r>
          </a:p>
        </p:txBody>
      </p:sp>
      <p:sp>
        <p:nvSpPr>
          <p:cNvPr id="8" name="Text Placeholder 7"/>
          <p:cNvSpPr>
            <a:spLocks noGrp="1"/>
          </p:cNvSpPr>
          <p:nvPr>
            <p:ph type="body" sz="quarter" idx="11" hasCustomPrompt="1"/>
          </p:nvPr>
        </p:nvSpPr>
        <p:spPr>
          <a:xfrm>
            <a:off x="609600" y="3200400"/>
            <a:ext cx="103632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a:t>Presenter name, title</a:t>
            </a:r>
          </a:p>
        </p:txBody>
      </p:sp>
      <p:sp>
        <p:nvSpPr>
          <p:cNvPr id="7" name="Text Placeholder 7"/>
          <p:cNvSpPr>
            <a:spLocks noGrp="1"/>
          </p:cNvSpPr>
          <p:nvPr>
            <p:ph type="body" sz="quarter" idx="12" hasCustomPrompt="1"/>
          </p:nvPr>
        </p:nvSpPr>
        <p:spPr>
          <a:xfrm>
            <a:off x="609600" y="3581400"/>
            <a:ext cx="103632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a:t>Phone </a:t>
            </a:r>
          </a:p>
        </p:txBody>
      </p:sp>
      <p:sp>
        <p:nvSpPr>
          <p:cNvPr id="12" name="Text Placeholder 7"/>
          <p:cNvSpPr>
            <a:spLocks noGrp="1"/>
          </p:cNvSpPr>
          <p:nvPr>
            <p:ph type="body" sz="quarter" idx="13" hasCustomPrompt="1"/>
          </p:nvPr>
        </p:nvSpPr>
        <p:spPr>
          <a:xfrm>
            <a:off x="609600" y="3962400"/>
            <a:ext cx="103632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a:t>email</a:t>
            </a:r>
          </a:p>
        </p:txBody>
      </p:sp>
    </p:spTree>
    <p:extLst>
      <p:ext uri="{BB962C8B-B14F-4D97-AF65-F5344CB8AC3E}">
        <p14:creationId xmlns:p14="http://schemas.microsoft.com/office/powerpoint/2010/main" val="292751771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7600" y="1493837"/>
            <a:ext cx="10464800" cy="6397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5538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artial image slide">
    <p:spTree>
      <p:nvGrpSpPr>
        <p:cNvPr id="1" name=""/>
        <p:cNvGrpSpPr/>
        <p:nvPr/>
      </p:nvGrpSpPr>
      <p:grpSpPr>
        <a:xfrm>
          <a:off x="0" y="0"/>
          <a:ext cx="0" cy="0"/>
          <a:chOff x="0" y="0"/>
          <a:chExt cx="0" cy="0"/>
        </a:xfrm>
      </p:grpSpPr>
      <p:sp>
        <p:nvSpPr>
          <p:cNvPr id="4" name="TextBox 3"/>
          <p:cNvSpPr txBox="1"/>
          <p:nvPr userDrawn="1"/>
        </p:nvSpPr>
        <p:spPr>
          <a:xfrm>
            <a:off x="1117600" y="6490156"/>
            <a:ext cx="10464800" cy="215444"/>
          </a:xfrm>
          <a:prstGeom prst="rect">
            <a:avLst/>
          </a:prstGeom>
          <a:noFill/>
        </p:spPr>
        <p:txBody>
          <a:bodyPr wrap="square" rtlCol="0">
            <a:spAutoFit/>
          </a:bodyPr>
          <a:lstStyle/>
          <a:p>
            <a:pPr algn="ctr"/>
            <a:r>
              <a:rPr lang="en-US" sz="800" baseline="0">
                <a:solidFill>
                  <a:schemeClr val="bg1"/>
                </a:solidFill>
              </a:rPr>
              <a:t>VPP: The </a:t>
            </a:r>
            <a:r>
              <a:rPr lang="en-US" sz="800" i="1" baseline="0">
                <a:solidFill>
                  <a:schemeClr val="bg1"/>
                </a:solidFill>
              </a:rPr>
              <a:t>Standard of Excellence </a:t>
            </a:r>
            <a:r>
              <a:rPr lang="en-US" sz="800" baseline="0">
                <a:solidFill>
                  <a:schemeClr val="bg1"/>
                </a:solidFill>
              </a:rPr>
              <a:t>in Workplace Safety and Health</a:t>
            </a:r>
          </a:p>
        </p:txBody>
      </p:sp>
      <p:sp>
        <p:nvSpPr>
          <p:cNvPr id="8" name="Title 1"/>
          <p:cNvSpPr>
            <a:spLocks noGrp="1"/>
          </p:cNvSpPr>
          <p:nvPr userDrawn="1">
            <p:ph type="title"/>
          </p:nvPr>
        </p:nvSpPr>
        <p:spPr>
          <a:xfrm>
            <a:off x="812800" y="533401"/>
            <a:ext cx="6604000" cy="639763"/>
          </a:xfrm>
        </p:spPr>
        <p:txBody>
          <a:bodyPr/>
          <a:lstStyle>
            <a:lvl1pPr>
              <a:defRPr/>
            </a:lvl1pPr>
          </a:lstStyle>
          <a:p>
            <a:r>
              <a:rPr lang="en-US"/>
              <a:t>Click to edit Master title style</a:t>
            </a:r>
          </a:p>
        </p:txBody>
      </p:sp>
      <p:sp>
        <p:nvSpPr>
          <p:cNvPr id="9" name="Content Placeholder 2"/>
          <p:cNvSpPr>
            <a:spLocks noGrp="1"/>
          </p:cNvSpPr>
          <p:nvPr userDrawn="1">
            <p:ph idx="1"/>
          </p:nvPr>
        </p:nvSpPr>
        <p:spPr>
          <a:xfrm>
            <a:off x="812800" y="1676402"/>
            <a:ext cx="6604000" cy="4465637"/>
          </a:xfrm>
        </p:spPr>
        <p:txBody>
          <a:bodyPr/>
          <a:lstStyle>
            <a:lvl1pPr>
              <a:buClr>
                <a:srgbClr val="093678"/>
              </a:buClr>
              <a:defRPr/>
            </a:lvl1pPr>
            <a:lvl2pPr>
              <a:buClr>
                <a:schemeClr val="tx1"/>
              </a:buClr>
              <a:buSzPct val="80000"/>
              <a:buFont typeface="Arial" pitchFamily="34" charset="0"/>
              <a:buChar char="−"/>
              <a:defRPr/>
            </a:lvl2pPr>
            <a:lvl3pPr>
              <a:buClr>
                <a:srgbClr val="093678"/>
              </a:buClr>
              <a:buSzPct val="70000"/>
              <a:buFont typeface="Wingdings" pitchFamily="2" charset="2"/>
              <a:buChar char="§"/>
              <a:defRPr/>
            </a:lvl3pPr>
          </a:lstStyle>
          <a:p>
            <a:pPr lvl="0"/>
            <a:r>
              <a:rPr lang="en-US"/>
              <a:t>Click to edit Master text styles</a:t>
            </a:r>
          </a:p>
          <a:p>
            <a:pPr lvl="1"/>
            <a:r>
              <a:rPr lang="en-US"/>
              <a:t>Second level</a:t>
            </a:r>
          </a:p>
          <a:p>
            <a:pPr lvl="2"/>
            <a:r>
              <a:rPr lang="en-US"/>
              <a:t>Third level</a:t>
            </a:r>
          </a:p>
        </p:txBody>
      </p:sp>
      <p:sp>
        <p:nvSpPr>
          <p:cNvPr id="10" name="Picture Placeholder 9"/>
          <p:cNvSpPr>
            <a:spLocks noGrp="1"/>
          </p:cNvSpPr>
          <p:nvPr>
            <p:ph type="pic" sz="quarter" idx="10"/>
          </p:nvPr>
        </p:nvSpPr>
        <p:spPr>
          <a:xfrm>
            <a:off x="7721600" y="0"/>
            <a:ext cx="4470400" cy="6477000"/>
          </a:xfrm>
        </p:spPr>
        <p:txBody>
          <a:bodyPr/>
          <a:lstStyle/>
          <a:p>
            <a:endParaRPr lang="en-US"/>
          </a:p>
        </p:txBody>
      </p:sp>
      <p:pic>
        <p:nvPicPr>
          <p:cNvPr id="11" name="Picture 10" descr="Com Footer2.png"/>
          <p:cNvPicPr>
            <a:picLocks noChangeAspect="1"/>
          </p:cNvPicPr>
          <p:nvPr userDrawn="1"/>
        </p:nvPicPr>
        <p:blipFill>
          <a:blip r:embed="rId2"/>
          <a:stretch>
            <a:fillRect/>
          </a:stretch>
        </p:blipFill>
        <p:spPr>
          <a:xfrm>
            <a:off x="0" y="6457405"/>
            <a:ext cx="12192000" cy="400595"/>
          </a:xfrm>
          <a:prstGeom prst="rect">
            <a:avLst/>
          </a:prstGeom>
        </p:spPr>
      </p:pic>
      <p:sp>
        <p:nvSpPr>
          <p:cNvPr id="7" name="Rectangle 6"/>
          <p:cNvSpPr/>
          <p:nvPr userDrawn="1"/>
        </p:nvSpPr>
        <p:spPr>
          <a:xfrm>
            <a:off x="11569608" y="6488668"/>
            <a:ext cx="466794" cy="369332"/>
          </a:xfrm>
          <a:prstGeom prst="rect">
            <a:avLst/>
          </a:prstGeom>
        </p:spPr>
        <p:txBody>
          <a:bodyPr wrap="none">
            <a:spAutoFit/>
          </a:bodyPr>
          <a:lstStyle/>
          <a:p>
            <a:fld id="{EBD48FB9-46F3-4BB8-A7D7-CA29F08B1ABF}" type="slidenum">
              <a:rPr lang="en-US" sz="1800" kern="1200" smtClean="0">
                <a:solidFill>
                  <a:schemeClr val="bg1"/>
                </a:solidFill>
                <a:latin typeface="Arial" charset="0"/>
                <a:ea typeface="+mn-ea"/>
                <a:cs typeface="+mn-cs"/>
              </a:rPr>
              <a:pPr/>
              <a:t>‹#›</a:t>
            </a:fld>
            <a:endParaRPr lang="en-US" sz="2400"/>
          </a:p>
        </p:txBody>
      </p:sp>
    </p:spTree>
    <p:extLst>
      <p:ext uri="{BB962C8B-B14F-4D97-AF65-F5344CB8AC3E}">
        <p14:creationId xmlns:p14="http://schemas.microsoft.com/office/powerpoint/2010/main" val="353226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photo">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6807200" cy="639763"/>
          </a:xfrm>
        </p:spPr>
        <p:txBody>
          <a:bodyPr/>
          <a:lstStyle/>
          <a:p>
            <a:r>
              <a:rPr lang="en-US"/>
              <a:t>Click to edit Master title style</a:t>
            </a:r>
          </a:p>
        </p:txBody>
      </p:sp>
      <p:sp>
        <p:nvSpPr>
          <p:cNvPr id="3" name="Content Placeholder 2"/>
          <p:cNvSpPr>
            <a:spLocks noGrp="1"/>
          </p:cNvSpPr>
          <p:nvPr>
            <p:ph idx="1"/>
          </p:nvPr>
        </p:nvSpPr>
        <p:spPr>
          <a:xfrm>
            <a:off x="508000" y="1371600"/>
            <a:ext cx="6807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9"/>
          <p:cNvSpPr>
            <a:spLocks noGrp="1"/>
          </p:cNvSpPr>
          <p:nvPr>
            <p:ph type="pic" sz="quarter" idx="10"/>
          </p:nvPr>
        </p:nvSpPr>
        <p:spPr>
          <a:xfrm>
            <a:off x="7721600" y="0"/>
            <a:ext cx="4470400" cy="6477000"/>
          </a:xfrm>
        </p:spPr>
        <p:txBody>
          <a:bodyPr/>
          <a:lstStyle/>
          <a:p>
            <a:pPr lvl="0"/>
            <a:endParaRPr lang="en-US" noProof="0"/>
          </a:p>
        </p:txBody>
      </p:sp>
    </p:spTree>
    <p:extLst>
      <p:ext uri="{BB962C8B-B14F-4D97-AF65-F5344CB8AC3E}">
        <p14:creationId xmlns:p14="http://schemas.microsoft.com/office/powerpoint/2010/main" val="1916830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0" name="Rectangle 9"/>
          <p:cNvSpPr/>
          <p:nvPr/>
        </p:nvSpPr>
        <p:spPr bwMode="auto">
          <a:xfrm>
            <a:off x="0" y="6400800"/>
            <a:ext cx="12192000" cy="457200"/>
          </a:xfrm>
          <a:prstGeom prst="rect">
            <a:avLst/>
          </a:prstGeom>
          <a:solidFill>
            <a:srgbClr val="4F5E6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a:xfrm>
            <a:off x="609600" y="6475564"/>
            <a:ext cx="10871200" cy="306559"/>
          </a:xfrm>
          <a:prstGeom prst="rect">
            <a:avLst/>
          </a:prstGeom>
          <a:noFill/>
          <a:ln>
            <a:noFill/>
          </a:ln>
        </p:spPr>
        <p:txBody>
          <a:bodyPr wrap="square">
            <a:spAutoFit/>
          </a:bodyPr>
          <a:lstStyle/>
          <a:p>
            <a:pPr>
              <a:lnSpc>
                <a:spcPct val="130000"/>
              </a:lnSpc>
              <a:spcBef>
                <a:spcPct val="50000"/>
              </a:spcBef>
            </a:pPr>
            <a:r>
              <a:rPr lang="en-US" sz="1200">
                <a:solidFill>
                  <a:schemeClr val="bg1"/>
                </a:solidFill>
                <a:latin typeface="Lucida Sans" pitchFamily="34" charset="0"/>
              </a:rPr>
              <a:t>Washington State Department of Labor &amp; Industries</a:t>
            </a:r>
          </a:p>
        </p:txBody>
      </p:sp>
      <p:sp>
        <p:nvSpPr>
          <p:cNvPr id="4" name="TextBox 3"/>
          <p:cNvSpPr txBox="1"/>
          <p:nvPr/>
        </p:nvSpPr>
        <p:spPr>
          <a:xfrm>
            <a:off x="10058400" y="6443248"/>
            <a:ext cx="2032000" cy="338554"/>
          </a:xfrm>
          <a:prstGeom prst="rect">
            <a:avLst/>
          </a:prstGeom>
          <a:noFill/>
        </p:spPr>
        <p:txBody>
          <a:bodyPr wrap="square" rtlCol="0">
            <a:spAutoFit/>
          </a:bodyPr>
          <a:lstStyle/>
          <a:p>
            <a:pPr algn="r"/>
            <a:fld id="{EBD48FB9-46F3-4BB8-A7D7-CA29F08B1ABF}" type="slidenum">
              <a:rPr lang="en-US" sz="1600" smtClean="0">
                <a:solidFill>
                  <a:schemeClr val="bg1"/>
                </a:solidFill>
                <a:latin typeface="+mj-lt"/>
              </a:rPr>
              <a:pPr algn="r"/>
              <a:t>‹#›</a:t>
            </a:fld>
            <a:endParaRPr lang="en-US" sz="1600">
              <a:solidFill>
                <a:schemeClr val="bg1"/>
              </a:solidFill>
              <a:latin typeface="+mj-lt"/>
            </a:endParaRPr>
          </a:p>
        </p:txBody>
      </p:sp>
      <p:sp>
        <p:nvSpPr>
          <p:cNvPr id="6" name="Text Placeholder 5"/>
          <p:cNvSpPr>
            <a:spLocks noGrp="1"/>
          </p:cNvSpPr>
          <p:nvPr>
            <p:ph type="body" sz="quarter" idx="10" hasCustomPrompt="1"/>
          </p:nvPr>
        </p:nvSpPr>
        <p:spPr>
          <a:xfrm>
            <a:off x="609600" y="1371600"/>
            <a:ext cx="10464800" cy="1066800"/>
          </a:xfrm>
          <a:prstGeom prst="rect">
            <a:avLst/>
          </a:prstGeom>
        </p:spPr>
        <p:txBody>
          <a:bodyPr/>
          <a:lstStyle>
            <a:lvl1pPr>
              <a:buFontTx/>
              <a:buNone/>
              <a:defRPr>
                <a:latin typeface="+mj-lt"/>
              </a:defRPr>
            </a:lvl1pPr>
            <a:lvl2pPr>
              <a:buFontTx/>
              <a:buNone/>
              <a:defRPr>
                <a:latin typeface="+mj-lt"/>
              </a:defRPr>
            </a:lvl2pPr>
            <a:lvl3pPr>
              <a:buFontTx/>
              <a:buNone/>
              <a:defRPr>
                <a:latin typeface="+mj-lt"/>
              </a:defRPr>
            </a:lvl3pPr>
            <a:lvl4pPr>
              <a:buFontTx/>
              <a:buNone/>
              <a:defRPr>
                <a:latin typeface="+mj-lt"/>
              </a:defRPr>
            </a:lvl4pPr>
            <a:lvl5pPr>
              <a:buFontTx/>
              <a:buNone/>
              <a:defRPr>
                <a:latin typeface="+mj-lt"/>
              </a:defRPr>
            </a:lvl5pPr>
          </a:lstStyle>
          <a:p>
            <a:pPr lvl="0"/>
            <a:r>
              <a:rPr lang="en-US"/>
              <a:t>Thank you</a:t>
            </a:r>
          </a:p>
        </p:txBody>
      </p:sp>
      <p:sp>
        <p:nvSpPr>
          <p:cNvPr id="8" name="Text Placeholder 7"/>
          <p:cNvSpPr>
            <a:spLocks noGrp="1"/>
          </p:cNvSpPr>
          <p:nvPr>
            <p:ph type="body" sz="quarter" idx="11" hasCustomPrompt="1"/>
          </p:nvPr>
        </p:nvSpPr>
        <p:spPr>
          <a:xfrm>
            <a:off x="609600" y="3200400"/>
            <a:ext cx="103632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a:t>Presenter name, title</a:t>
            </a:r>
          </a:p>
        </p:txBody>
      </p:sp>
      <p:sp>
        <p:nvSpPr>
          <p:cNvPr id="7" name="Text Placeholder 7"/>
          <p:cNvSpPr>
            <a:spLocks noGrp="1"/>
          </p:cNvSpPr>
          <p:nvPr>
            <p:ph type="body" sz="quarter" idx="12" hasCustomPrompt="1"/>
          </p:nvPr>
        </p:nvSpPr>
        <p:spPr>
          <a:xfrm>
            <a:off x="609600" y="3581400"/>
            <a:ext cx="103632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a:t>Phone </a:t>
            </a:r>
          </a:p>
        </p:txBody>
      </p:sp>
      <p:sp>
        <p:nvSpPr>
          <p:cNvPr id="12" name="Text Placeholder 7"/>
          <p:cNvSpPr>
            <a:spLocks noGrp="1"/>
          </p:cNvSpPr>
          <p:nvPr>
            <p:ph type="body" sz="quarter" idx="13" hasCustomPrompt="1"/>
          </p:nvPr>
        </p:nvSpPr>
        <p:spPr>
          <a:xfrm>
            <a:off x="609600" y="3962400"/>
            <a:ext cx="10363200" cy="381000"/>
          </a:xfrm>
          <a:prstGeom prst="rect">
            <a:avLst/>
          </a:prstGeom>
        </p:spPr>
        <p:txBody>
          <a:bodyPr/>
          <a:lstStyle>
            <a:lvl1pPr>
              <a:buFontTx/>
              <a:buNone/>
              <a:defRPr sz="1600">
                <a:solidFill>
                  <a:srgbClr val="4F5E64"/>
                </a:solidFill>
                <a:latin typeface="+mj-lt"/>
              </a:defRPr>
            </a:lvl1pPr>
            <a:lvl2pPr>
              <a:buFontTx/>
              <a:buNone/>
              <a:defRPr sz="1600">
                <a:latin typeface="+mj-lt"/>
              </a:defRPr>
            </a:lvl2pPr>
            <a:lvl3pPr>
              <a:buFontTx/>
              <a:buNone/>
              <a:defRPr sz="1600">
                <a:latin typeface="+mj-lt"/>
              </a:defRPr>
            </a:lvl3pPr>
            <a:lvl4pPr>
              <a:buFontTx/>
              <a:buNone/>
              <a:defRPr sz="1600">
                <a:latin typeface="+mj-lt"/>
              </a:defRPr>
            </a:lvl4pPr>
            <a:lvl5pPr>
              <a:buFontTx/>
              <a:buNone/>
              <a:defRPr sz="1600">
                <a:latin typeface="+mj-lt"/>
              </a:defRPr>
            </a:lvl5pPr>
          </a:lstStyle>
          <a:p>
            <a:pPr lvl="0"/>
            <a:r>
              <a:rPr lang="en-US"/>
              <a:t>email</a:t>
            </a:r>
          </a:p>
        </p:txBody>
      </p:sp>
    </p:spTree>
    <p:extLst>
      <p:ext uri="{BB962C8B-B14F-4D97-AF65-F5344CB8AC3E}">
        <p14:creationId xmlns:p14="http://schemas.microsoft.com/office/powerpoint/2010/main" val="50265272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D9BF2-FA3F-4B48-B363-44B88F1958ED}" type="datetime1">
              <a:rPr lang="en-US" smtClean="0"/>
              <a:t>09/15/2025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1722650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AA8762-3927-4C49-86BC-9BBAD20F36D0}" type="datetime1">
              <a:rPr lang="en-US" smtClean="0"/>
              <a:t>09/15/2025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27705238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4B423F-D6A8-4D3A-8D6E-FAF2BB0866DE}" type="datetime1">
              <a:rPr lang="en-US" smtClean="0"/>
              <a:t>09/15/2025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1519034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5BCE97-9EDD-48A8-9F83-2DE27EFEBDF1}" type="datetime1">
              <a:rPr lang="en-US" smtClean="0"/>
              <a:t>09/15/2025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103111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78CC-C383-AB97-011F-E75D028778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FCFD35-641D-7D56-FB42-70367C12FB87}"/>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4" name="Footer Placeholder 3">
            <a:extLst>
              <a:ext uri="{FF2B5EF4-FFF2-40B4-BE49-F238E27FC236}">
                <a16:creationId xmlns:a16="http://schemas.microsoft.com/office/drawing/2014/main" id="{9B34CA6A-5B97-DDCC-DAD5-70E2B87A3F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3D5CE0-0856-684F-7C66-101F20157294}"/>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372896576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8B40A0-EE8E-4005-8173-263DC1C9CF4F}" type="datetime1">
              <a:rPr lang="en-US" smtClean="0"/>
              <a:t>09/15/2025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3764747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29B7FB-6A90-430F-9D9D-6EF13AB8A627}" type="datetime1">
              <a:rPr lang="en-US" smtClean="0"/>
              <a:t>09/15/2025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1325969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DE3E7D-4362-4641-9686-9B23F2E34A22}" type="datetime1">
              <a:rPr lang="en-US" smtClean="0"/>
              <a:t>09/15/2025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2981811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27567-208A-4F0B-AC6F-C21CC8787D21}" type="datetime1">
              <a:rPr lang="en-US" smtClean="0"/>
              <a:t>09/15/2025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16642212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59D6CC-722C-485C-A229-63F01EE30BE8}" type="datetime1">
              <a:rPr lang="en-US" smtClean="0"/>
              <a:t>09/15/2025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2787403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9D34FF-3CCB-4487-9386-567A8E1C86DC}" type="datetime1">
              <a:rPr lang="en-US" smtClean="0"/>
              <a:t>09/15/2025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1828780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84763-1D36-471A-ADA8-3203B641D777}" type="datetime1">
              <a:rPr lang="en-US" smtClean="0"/>
              <a:t>09/15/2025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3923982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298115-E0EF-4304-A1DE-4B761007839F}" type="datetime1">
              <a:rPr lang="en-US" smtClean="0"/>
              <a:t>09/15/2025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BF566-9353-4CAE-B647-9C99DA614300}" type="slidenum">
              <a:rPr lang="en-US" smtClean="0"/>
              <a:t>‹#›</a:t>
            </a:fld>
            <a:endParaRPr lang="en-US"/>
          </a:p>
        </p:txBody>
      </p:sp>
    </p:spTree>
    <p:extLst>
      <p:ext uri="{BB962C8B-B14F-4D97-AF65-F5344CB8AC3E}">
        <p14:creationId xmlns:p14="http://schemas.microsoft.com/office/powerpoint/2010/main" val="422790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517A0-7964-938F-F624-D928BCBE8C93}"/>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3" name="Footer Placeholder 2">
            <a:extLst>
              <a:ext uri="{FF2B5EF4-FFF2-40B4-BE49-F238E27FC236}">
                <a16:creationId xmlns:a16="http://schemas.microsoft.com/office/drawing/2014/main" id="{BD475156-B1A6-FDB7-81D4-387F1C8F47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931A35-3A5B-1BFB-59F1-C38836262159}"/>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42750961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7BC3-A4EF-0AEF-9904-538BFC453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63C541-9254-8DDD-0940-D4AEB3324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4B2A9-509F-339A-852D-71B87C67B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BBF7F3-0792-86E9-3383-93A8308DD14F}"/>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6" name="Footer Placeholder 5">
            <a:extLst>
              <a:ext uri="{FF2B5EF4-FFF2-40B4-BE49-F238E27FC236}">
                <a16:creationId xmlns:a16="http://schemas.microsoft.com/office/drawing/2014/main" id="{E92A70AC-970C-132F-9FC8-7A504C9F7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0B992-7EA4-B74E-0E30-7841EFD10F89}"/>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8691983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30B1-42FE-08D5-4BAD-0C0016ACE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39A157-1478-64AD-4D79-AE6CF0950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59C97D-4330-10A6-80FC-250E14AF6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CA3C60-889E-2C1C-0D28-C29FD7715C02}"/>
              </a:ext>
            </a:extLst>
          </p:cNvPr>
          <p:cNvSpPr>
            <a:spLocks noGrp="1"/>
          </p:cNvSpPr>
          <p:nvPr>
            <p:ph type="dt" sz="half" idx="10"/>
          </p:nvPr>
        </p:nvSpPr>
        <p:spPr/>
        <p:txBody>
          <a:bodyPr/>
          <a:lstStyle/>
          <a:p>
            <a:fld id="{64B77E33-9E71-44CF-B507-C28C2D8DB74C}" type="datetimeFigureOut">
              <a:rPr lang="en-US" smtClean="0"/>
              <a:t>09/15/2025</a:t>
            </a:fld>
            <a:endParaRPr lang="en-US"/>
          </a:p>
        </p:txBody>
      </p:sp>
      <p:sp>
        <p:nvSpPr>
          <p:cNvPr id="6" name="Footer Placeholder 5">
            <a:extLst>
              <a:ext uri="{FF2B5EF4-FFF2-40B4-BE49-F238E27FC236}">
                <a16:creationId xmlns:a16="http://schemas.microsoft.com/office/drawing/2014/main" id="{3358DD37-CFBF-31D5-CCA2-2099ABDCA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99D80-4547-3396-E827-11CD554C58C3}"/>
              </a:ext>
            </a:extLst>
          </p:cNvPr>
          <p:cNvSpPr>
            <a:spLocks noGrp="1"/>
          </p:cNvSpPr>
          <p:nvPr>
            <p:ph type="sldNum" sz="quarter" idx="12"/>
          </p:nvPr>
        </p:nvSpPr>
        <p:spPr/>
        <p:txBody>
          <a:bodyPr/>
          <a:lstStyle/>
          <a:p>
            <a:fld id="{927D96FC-3E4A-4D50-882F-6EE7A2CF0569}" type="slidenum">
              <a:rPr lang="en-US" smtClean="0"/>
              <a:t>‹#›</a:t>
            </a:fld>
            <a:endParaRPr lang="en-US"/>
          </a:p>
        </p:txBody>
      </p:sp>
    </p:spTree>
    <p:extLst>
      <p:ext uri="{BB962C8B-B14F-4D97-AF65-F5344CB8AC3E}">
        <p14:creationId xmlns:p14="http://schemas.microsoft.com/office/powerpoint/2010/main" val="1612149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C4A76-386E-8EF7-AE69-26DEAB6C8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62D0B-9F15-C516-7285-9B7EC88FF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04DF7-F235-4043-0BD7-89E058736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B77E33-9E71-44CF-B507-C28C2D8DB74C}" type="datetimeFigureOut">
              <a:rPr lang="en-US" smtClean="0"/>
              <a:t>09/15/2025</a:t>
            </a:fld>
            <a:endParaRPr lang="en-US"/>
          </a:p>
        </p:txBody>
      </p:sp>
      <p:sp>
        <p:nvSpPr>
          <p:cNvPr id="5" name="Footer Placeholder 4">
            <a:extLst>
              <a:ext uri="{FF2B5EF4-FFF2-40B4-BE49-F238E27FC236}">
                <a16:creationId xmlns:a16="http://schemas.microsoft.com/office/drawing/2014/main" id="{E2ACE68B-8248-A563-11AA-39248B46F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C25A6C3-0D41-19A4-D93D-3E085DDAF3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7D96FC-3E4A-4D50-882F-6EE7A2CF0569}" type="slidenum">
              <a:rPr lang="en-US" smtClean="0"/>
              <a:t>‹#›</a:t>
            </a:fld>
            <a:endParaRPr lang="en-US"/>
          </a:p>
        </p:txBody>
      </p:sp>
    </p:spTree>
    <p:extLst>
      <p:ext uri="{BB962C8B-B14F-4D97-AF65-F5344CB8AC3E}">
        <p14:creationId xmlns:p14="http://schemas.microsoft.com/office/powerpoint/2010/main" val="112792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86AE0C-E2D6-401A-A5D6-638D033D3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F0DEC-A8DD-4F54-A780-363D133B2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DEBDA-C88F-4FA0-B596-9DBCC62DC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FA5C65D-660F-41D5-9CE1-7B7F84EF0E99}" type="datetimeFigureOut">
              <a:rPr kumimoji="0" lang="en-US" sz="1200" b="0" i="0" u="none" strike="noStrike" kern="1200" cap="none" spc="0" normalizeH="0" baseline="0" noProof="0" smtClean="0">
                <a:ln>
                  <a:noFill/>
                </a:ln>
                <a:solidFill>
                  <a:srgbClr val="2D3338">
                    <a:tint val="75000"/>
                  </a:srgbClr>
                </a:solidFill>
                <a:effectLst/>
                <a:uLnTx/>
                <a:uFillTx/>
                <a:latin typeface="Calibri"/>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09/15/2025</a:t>
            </a:fld>
            <a:endParaRPr kumimoji="0" lang="en-US" sz="1200" b="0" i="0" u="none" strike="noStrike" kern="1200" cap="none" spc="0" normalizeH="0" baseline="0" noProof="0">
              <a:ln>
                <a:noFill/>
              </a:ln>
              <a:solidFill>
                <a:srgbClr val="2D3338">
                  <a:tint val="75000"/>
                </a:srgb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31EC568-D655-4857-84CE-41D963FE8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2D3338">
                  <a:tint val="75000"/>
                </a:srgb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16D7621-F796-4F08-A6BD-3D85FF67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DDBDA-B1BC-495E-A376-1E21B6DB3A60}" type="slidenum">
              <a:rPr kumimoji="0" lang="en-US" sz="1200" b="0" i="0" u="none" strike="noStrike" kern="1200" cap="none" spc="0" normalizeH="0" baseline="0" noProof="0" smtClean="0">
                <a:ln>
                  <a:noFill/>
                </a:ln>
                <a:solidFill>
                  <a:srgbClr val="2D3338">
                    <a:tint val="75000"/>
                  </a:srgbClr>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rgbClr val="2D3338">
                  <a:tint val="75000"/>
                </a:srgbClr>
              </a:solidFill>
              <a:effectLst/>
              <a:uLnTx/>
              <a:uFillTx/>
              <a:latin typeface="Calibri"/>
              <a:ea typeface="+mn-ea"/>
              <a:cs typeface="+mn-cs"/>
            </a:endParaRPr>
          </a:p>
        </p:txBody>
      </p:sp>
    </p:spTree>
    <p:extLst>
      <p:ext uri="{BB962C8B-B14F-4D97-AF65-F5344CB8AC3E}">
        <p14:creationId xmlns:p14="http://schemas.microsoft.com/office/powerpoint/2010/main" val="9481954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Lst>
  <p:transition/>
  <p:txStyles>
    <p:titleStyle>
      <a:lvl1pPr algn="l" defTabSz="914400" rtl="0" eaLnBrk="1" latinLnBrk="0" hangingPunct="1">
        <a:lnSpc>
          <a:spcPct val="90000"/>
        </a:lnSpc>
        <a:spcBef>
          <a:spcPct val="0"/>
        </a:spcBef>
        <a:buNone/>
        <a:defRPr sz="4400" kern="1200">
          <a:solidFill>
            <a:srgbClr val="174A7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74A7C"/>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74A7C"/>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74A7C"/>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74A7C"/>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74A7C"/>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ABD66-6BB5-430F-84C7-05018FAF69AA}" type="datetimeFigureOut">
              <a:rPr lang="en-US" smtClean="0"/>
              <a:t>09/15/2025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0F18B-5933-4C40-B4BD-4B774A2B1E95}" type="slidenum">
              <a:rPr lang="en-US" smtClean="0"/>
              <a:t>‹#›</a:t>
            </a:fld>
            <a:endParaRPr lang="en-US"/>
          </a:p>
        </p:txBody>
      </p:sp>
    </p:spTree>
    <p:extLst>
      <p:ext uri="{BB962C8B-B14F-4D97-AF65-F5344CB8AC3E}">
        <p14:creationId xmlns:p14="http://schemas.microsoft.com/office/powerpoint/2010/main" val="8054473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06064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ransition>
    <p:fade/>
  </p:transition>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189" algn="ctr" rtl="0" eaLnBrk="1" fontAlgn="base" hangingPunct="1">
        <a:spcBef>
          <a:spcPct val="0"/>
        </a:spcBef>
        <a:spcAft>
          <a:spcPct val="0"/>
        </a:spcAft>
        <a:defRPr sz="4400">
          <a:solidFill>
            <a:schemeClr val="tx2"/>
          </a:solidFill>
          <a:latin typeface="Times New Roman" pitchFamily="18" charset="0"/>
        </a:defRPr>
      </a:lvl6pPr>
      <a:lvl7pPr marL="914377" algn="ctr" rtl="0" eaLnBrk="1" fontAlgn="base" hangingPunct="1">
        <a:spcBef>
          <a:spcPct val="0"/>
        </a:spcBef>
        <a:spcAft>
          <a:spcPct val="0"/>
        </a:spcAft>
        <a:defRPr sz="4400">
          <a:solidFill>
            <a:schemeClr val="tx2"/>
          </a:solidFill>
          <a:latin typeface="Times New Roman" pitchFamily="18" charset="0"/>
        </a:defRPr>
      </a:lvl7pPr>
      <a:lvl8pPr marL="1371566" algn="ctr" rtl="0" eaLnBrk="1" fontAlgn="base" hangingPunct="1">
        <a:spcBef>
          <a:spcPct val="0"/>
        </a:spcBef>
        <a:spcAft>
          <a:spcPct val="0"/>
        </a:spcAft>
        <a:defRPr sz="4400">
          <a:solidFill>
            <a:schemeClr val="tx2"/>
          </a:solidFill>
          <a:latin typeface="Times New Roman" pitchFamily="18" charset="0"/>
        </a:defRPr>
      </a:lvl8pPr>
      <a:lvl9pPr marL="1828754" algn="ctr" rtl="0" eaLnBrk="1" fontAlgn="base" hangingPunct="1">
        <a:spcBef>
          <a:spcPct val="0"/>
        </a:spcBef>
        <a:spcAft>
          <a:spcPct val="0"/>
        </a:spcAft>
        <a:defRPr sz="4400">
          <a:solidFill>
            <a:schemeClr val="tx2"/>
          </a:solidFill>
          <a:latin typeface="Times New Roman" pitchFamily="18"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1CA39-6B80-4EED-B615-30F71256B48A}" type="datetime1">
              <a:rPr lang="en-US" smtClean="0"/>
              <a:t>09/15/2025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BF566-9353-4CAE-B647-9C99DA614300}" type="slidenum">
              <a:rPr lang="en-US" smtClean="0"/>
              <a:t>‹#›</a:t>
            </a:fld>
            <a:endParaRPr lang="en-US"/>
          </a:p>
        </p:txBody>
      </p:sp>
    </p:spTree>
    <p:extLst>
      <p:ext uri="{BB962C8B-B14F-4D97-AF65-F5344CB8AC3E}">
        <p14:creationId xmlns:p14="http://schemas.microsoft.com/office/powerpoint/2010/main" val="29214873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56.xml"/><Relationship Id="rId5" Type="http://schemas.openxmlformats.org/officeDocument/2006/relationships/hyperlink" Target="mailto:Determinations@LNI.wa.gov" TargetMode="Externa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dor.wa.gov/LicenseWizard" TargetMode="Externa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dor.wa.gov/open-business/apply-business-licen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r.wa.gov/"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63.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63.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63.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63.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3400-286F-5444-BF6E-5BFF50709764}"/>
              </a:ext>
            </a:extLst>
          </p:cNvPr>
          <p:cNvSpPr>
            <a:spLocks noGrp="1"/>
          </p:cNvSpPr>
          <p:nvPr>
            <p:ph type="title"/>
          </p:nvPr>
        </p:nvSpPr>
        <p:spPr>
          <a:xfrm>
            <a:off x="202984" y="-254602"/>
            <a:ext cx="12056588" cy="2680428"/>
          </a:xfrm>
        </p:spPr>
        <p:txBody>
          <a:bodyPr>
            <a:noAutofit/>
          </a:bodyPr>
          <a:lstStyle/>
          <a:p>
            <a:r>
              <a:rPr lang="en-US" sz="6600" b="1">
                <a:latin typeface="Arial"/>
                <a:cs typeface="Arial"/>
              </a:rPr>
              <a:t>Independent Contractors 101</a:t>
            </a:r>
            <a:endParaRPr lang="en-US" sz="6600" b="1">
              <a:latin typeface="Arial"/>
            </a:endParaRPr>
          </a:p>
        </p:txBody>
      </p:sp>
      <p:sp>
        <p:nvSpPr>
          <p:cNvPr id="13" name="Text Placeholder 12">
            <a:extLst>
              <a:ext uri="{FF2B5EF4-FFF2-40B4-BE49-F238E27FC236}">
                <a16:creationId xmlns:a16="http://schemas.microsoft.com/office/drawing/2014/main" id="{07DFAB18-4976-7819-2F41-0E58A2C99BD6}"/>
              </a:ext>
            </a:extLst>
          </p:cNvPr>
          <p:cNvSpPr>
            <a:spLocks noGrp="1"/>
          </p:cNvSpPr>
          <p:nvPr>
            <p:ph type="body" sz="quarter" idx="10"/>
          </p:nvPr>
        </p:nvSpPr>
        <p:spPr>
          <a:xfrm>
            <a:off x="4731529" y="5022251"/>
            <a:ext cx="6492875" cy="746125"/>
          </a:xfrm>
        </p:spPr>
        <p:txBody>
          <a:bodyPr>
            <a:normAutofit/>
          </a:bodyPr>
          <a:lstStyle/>
          <a:p>
            <a:r>
              <a:rPr lang="en-US" sz="1800"/>
              <a:t>September 20, 2025</a:t>
            </a:r>
          </a:p>
        </p:txBody>
      </p:sp>
      <p:pic>
        <p:nvPicPr>
          <p:cNvPr id="4" name="Picture 3">
            <a:extLst>
              <a:ext uri="{FF2B5EF4-FFF2-40B4-BE49-F238E27FC236}">
                <a16:creationId xmlns:a16="http://schemas.microsoft.com/office/drawing/2014/main" id="{99D19BF9-5743-30BA-F6AA-408B3131DE7E}"/>
              </a:ext>
            </a:extLst>
          </p:cNvPr>
          <p:cNvPicPr>
            <a:picLocks noChangeAspect="1"/>
          </p:cNvPicPr>
          <p:nvPr/>
        </p:nvPicPr>
        <p:blipFill>
          <a:blip r:embed="rId3"/>
          <a:stretch>
            <a:fillRect/>
          </a:stretch>
        </p:blipFill>
        <p:spPr>
          <a:xfrm>
            <a:off x="7403800" y="2559902"/>
            <a:ext cx="4573078" cy="949805"/>
          </a:xfrm>
          <a:prstGeom prst="rect">
            <a:avLst/>
          </a:prstGeom>
        </p:spPr>
      </p:pic>
      <p:sp>
        <p:nvSpPr>
          <p:cNvPr id="6" name="TextBox 5">
            <a:extLst>
              <a:ext uri="{FF2B5EF4-FFF2-40B4-BE49-F238E27FC236}">
                <a16:creationId xmlns:a16="http://schemas.microsoft.com/office/drawing/2014/main" id="{4C9CB257-2DDD-9F18-B63B-3E920FAF3A3C}"/>
              </a:ext>
            </a:extLst>
          </p:cNvPr>
          <p:cNvSpPr txBox="1"/>
          <p:nvPr/>
        </p:nvSpPr>
        <p:spPr>
          <a:xfrm>
            <a:off x="4634665" y="2032785"/>
            <a:ext cx="2283018"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a:rPr>
              <a:t>Presented by</a:t>
            </a:r>
          </a:p>
        </p:txBody>
      </p:sp>
      <p:sp>
        <p:nvSpPr>
          <p:cNvPr id="7" name="TextBox 6">
            <a:extLst>
              <a:ext uri="{FF2B5EF4-FFF2-40B4-BE49-F238E27FC236}">
                <a16:creationId xmlns:a16="http://schemas.microsoft.com/office/drawing/2014/main" id="{FFAAC9EB-CA50-6EF2-FD47-09253174B2B4}"/>
              </a:ext>
            </a:extLst>
          </p:cNvPr>
          <p:cNvSpPr txBox="1"/>
          <p:nvPr/>
        </p:nvSpPr>
        <p:spPr>
          <a:xfrm>
            <a:off x="638252" y="3822836"/>
            <a:ext cx="43815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a:rPr>
              <a:t>Quinn Dickason</a:t>
            </a:r>
          </a:p>
        </p:txBody>
      </p:sp>
      <p:sp>
        <p:nvSpPr>
          <p:cNvPr id="8" name="TextBox 7">
            <a:extLst>
              <a:ext uri="{FF2B5EF4-FFF2-40B4-BE49-F238E27FC236}">
                <a16:creationId xmlns:a16="http://schemas.microsoft.com/office/drawing/2014/main" id="{1C77A6B1-BE22-F6F2-7A72-49A915832C37}"/>
              </a:ext>
            </a:extLst>
          </p:cNvPr>
          <p:cNvSpPr txBox="1"/>
          <p:nvPr/>
        </p:nvSpPr>
        <p:spPr>
          <a:xfrm>
            <a:off x="8411478" y="3822835"/>
            <a:ext cx="43815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a:rPr>
              <a:t>Andrew Bryan</a:t>
            </a:r>
          </a:p>
        </p:txBody>
      </p:sp>
      <p:sp>
        <p:nvSpPr>
          <p:cNvPr id="5" name="Text Placeholder 4">
            <a:extLst>
              <a:ext uri="{FF2B5EF4-FFF2-40B4-BE49-F238E27FC236}">
                <a16:creationId xmlns:a16="http://schemas.microsoft.com/office/drawing/2014/main" id="{840EC197-C222-C06A-4CFA-58CDE3560B0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4870923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1725803" y="95811"/>
            <a:ext cx="10363200" cy="913007"/>
          </a:xfrm>
          <a:prstGeom prst="rect">
            <a:avLst/>
          </a:prstGeom>
          <a:noFill/>
        </p:spPr>
        <p:txBody>
          <a:bodyPr wrap="square" rtlCol="0">
            <a:spAutoFit/>
          </a:bodyPr>
          <a:lstStyle/>
          <a:p>
            <a:pPr algn="r" defTabSz="914377">
              <a:buClr>
                <a:srgbClr val="005595"/>
              </a:buClr>
              <a:defRPr/>
            </a:pPr>
            <a:r>
              <a:rPr lang="en-US" sz="5333">
                <a:solidFill>
                  <a:prstClr val="white"/>
                </a:solidFill>
                <a:latin typeface="Arial" panose="020B0604020202020204" pitchFamily="34" charset="0"/>
                <a:cs typeface="Arial" panose="020B0604020202020204" pitchFamily="34" charset="0"/>
              </a:rPr>
              <a:t>Independent Contractors</a:t>
            </a:r>
          </a:p>
        </p:txBody>
      </p:sp>
      <p:sp>
        <p:nvSpPr>
          <p:cNvPr id="2" name="Slide Number Placeholder 1"/>
          <p:cNvSpPr>
            <a:spLocks noGrp="1"/>
          </p:cNvSpPr>
          <p:nvPr>
            <p:ph type="sldNum" sz="quarter" idx="12"/>
          </p:nvPr>
        </p:nvSpPr>
        <p:spPr/>
        <p:txBody>
          <a:bodyPr/>
          <a:lstStyle/>
          <a:p>
            <a:pPr defTabSz="914377">
              <a:defRPr/>
            </a:pPr>
            <a:fld id="{68FBF566-9353-4CAE-B647-9C99DA614300}" type="slidenum">
              <a:rPr lang="en-US">
                <a:solidFill>
                  <a:prstClr val="black">
                    <a:tint val="75000"/>
                  </a:prstClr>
                </a:solidFill>
                <a:latin typeface="Calibri" panose="020F0502020204030204"/>
              </a:rPr>
              <a:pPr defTabSz="914377">
                <a:defRPr/>
              </a:pPr>
              <a:t>10</a:t>
            </a:fld>
            <a:endParaRPr lang="en-US">
              <a:solidFill>
                <a:prstClr val="black">
                  <a:tint val="75000"/>
                </a:prstClr>
              </a:solidFill>
              <a:latin typeface="Calibri" panose="020F0502020204030204"/>
            </a:endParaRPr>
          </a:p>
        </p:txBody>
      </p:sp>
      <p:sp>
        <p:nvSpPr>
          <p:cNvPr id="6" name="TextBox 5"/>
          <p:cNvSpPr txBox="1"/>
          <p:nvPr/>
        </p:nvSpPr>
        <p:spPr>
          <a:xfrm>
            <a:off x="1327727" y="1131887"/>
            <a:ext cx="10845800" cy="523220"/>
          </a:xfrm>
          <a:prstGeom prst="rect">
            <a:avLst/>
          </a:prstGeom>
          <a:noFill/>
        </p:spPr>
        <p:txBody>
          <a:bodyPr wrap="square" rtlCol="0">
            <a:spAutoFit/>
          </a:bodyPr>
          <a:lstStyle/>
          <a:p>
            <a:pPr defTabSz="1219170" fontAlgn="base">
              <a:spcBef>
                <a:spcPct val="0"/>
              </a:spcBef>
              <a:spcAft>
                <a:spcPct val="0"/>
              </a:spcAft>
              <a:defRPr/>
            </a:pPr>
            <a:r>
              <a:rPr lang="en-US" altLang="en-US" sz="2800" b="1">
                <a:solidFill>
                  <a:srgbClr val="4D4D4D"/>
                </a:solidFill>
                <a:latin typeface="Arial" panose="020B0604020202020204" pitchFamily="34" charset="0"/>
                <a:cs typeface="Arial" panose="020B0604020202020204" pitchFamily="34" charset="0"/>
              </a:rPr>
              <a:t>Personal Labor Test (Cannot exert control in either instance)</a:t>
            </a:r>
          </a:p>
        </p:txBody>
      </p:sp>
      <p:sp>
        <p:nvSpPr>
          <p:cNvPr id="7" name="Content Placeholder 2"/>
          <p:cNvSpPr txBox="1">
            <a:spLocks/>
          </p:cNvSpPr>
          <p:nvPr/>
        </p:nvSpPr>
        <p:spPr>
          <a:xfrm>
            <a:off x="190500" y="4011245"/>
            <a:ext cx="7162800" cy="3352800"/>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defTabSz="914377">
              <a:spcBef>
                <a:spcPts val="600"/>
              </a:spcBef>
              <a:spcAft>
                <a:spcPts val="600"/>
              </a:spcAft>
              <a:buClr>
                <a:srgbClr val="005595"/>
              </a:buClr>
              <a:buSzPct val="75000"/>
              <a:buFont typeface="Wingdings" panose="05000000000000000000" pitchFamily="2" charset="2"/>
              <a:buChar char="ü"/>
              <a:defRPr/>
            </a:pPr>
            <a:r>
              <a:rPr lang="en-US" altLang="en-US" sz="2667">
                <a:solidFill>
                  <a:prstClr val="black"/>
                </a:solidFill>
                <a:latin typeface="Arial" panose="020B0604020202020204" pitchFamily="34" charset="0"/>
                <a:cs typeface="Arial" panose="020B0604020202020204" pitchFamily="34" charset="0"/>
              </a:rPr>
              <a:t>Free from direction and control</a:t>
            </a:r>
          </a:p>
          <a:p>
            <a:pPr marL="228594" indent="-228594" defTabSz="914377">
              <a:spcBef>
                <a:spcPts val="600"/>
              </a:spcBef>
              <a:spcAft>
                <a:spcPts val="600"/>
              </a:spcAft>
              <a:buClr>
                <a:srgbClr val="005595"/>
              </a:buClr>
              <a:buSzPct val="75000"/>
              <a:buFont typeface="Wingdings" panose="05000000000000000000" pitchFamily="2" charset="2"/>
              <a:buChar char="ü"/>
              <a:defRPr/>
            </a:pPr>
            <a:r>
              <a:rPr lang="en-US" altLang="en-US" sz="2667">
                <a:solidFill>
                  <a:prstClr val="black"/>
                </a:solidFill>
                <a:latin typeface="Arial" panose="020B0604020202020204" pitchFamily="34" charset="0"/>
                <a:cs typeface="Arial" panose="020B0604020202020204" pitchFamily="34" charset="0"/>
              </a:rPr>
              <a:t>In business for themselves</a:t>
            </a:r>
          </a:p>
          <a:p>
            <a:pPr marL="228594" indent="-228594" defTabSz="914377">
              <a:spcBef>
                <a:spcPts val="600"/>
              </a:spcBef>
              <a:spcAft>
                <a:spcPts val="600"/>
              </a:spcAft>
              <a:buClr>
                <a:srgbClr val="005595"/>
              </a:buClr>
              <a:buSzPct val="75000"/>
              <a:buFont typeface="Wingdings" panose="05000000000000000000" pitchFamily="2" charset="2"/>
              <a:buChar char="ü"/>
              <a:defRPr/>
            </a:pPr>
            <a:r>
              <a:rPr lang="en-US" altLang="en-US" sz="2667">
                <a:solidFill>
                  <a:prstClr val="black"/>
                </a:solidFill>
                <a:latin typeface="Arial" panose="020B0604020202020204" pitchFamily="34" charset="0"/>
                <a:cs typeface="Arial" panose="020B0604020202020204" pitchFamily="34" charset="0"/>
              </a:rPr>
              <a:t>Have all required business licenses</a:t>
            </a:r>
          </a:p>
        </p:txBody>
      </p:sp>
      <p:sp>
        <p:nvSpPr>
          <p:cNvPr id="10" name="TextBox 9"/>
          <p:cNvSpPr txBox="1"/>
          <p:nvPr/>
        </p:nvSpPr>
        <p:spPr>
          <a:xfrm>
            <a:off x="2082800" y="6268675"/>
            <a:ext cx="8432800" cy="461665"/>
          </a:xfrm>
          <a:prstGeom prst="rect">
            <a:avLst/>
          </a:prstGeom>
          <a:noFill/>
        </p:spPr>
        <p:txBody>
          <a:bodyPr wrap="square" rtlCol="0">
            <a:spAutoFit/>
          </a:bodyPr>
          <a:lstStyle/>
          <a:p>
            <a:pPr defTabSz="1219170" fontAlgn="base">
              <a:spcBef>
                <a:spcPct val="0"/>
              </a:spcBef>
              <a:spcAft>
                <a:spcPct val="0"/>
              </a:spcAft>
              <a:defRPr/>
            </a:pPr>
            <a:r>
              <a:rPr lang="en-US" sz="2400">
                <a:solidFill>
                  <a:prstClr val="white"/>
                </a:solidFill>
                <a:latin typeface="Arial" charset="0"/>
              </a:rPr>
              <a:t>Department of Labor &amp; Industries | Small Business Office</a:t>
            </a:r>
          </a:p>
        </p:txBody>
      </p:sp>
      <p:sp>
        <p:nvSpPr>
          <p:cNvPr id="14" name="Content Placeholder 2"/>
          <p:cNvSpPr txBox="1">
            <a:spLocks/>
          </p:cNvSpPr>
          <p:nvPr/>
        </p:nvSpPr>
        <p:spPr>
          <a:xfrm>
            <a:off x="6301509" y="4065724"/>
            <a:ext cx="7162800" cy="3352800"/>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defTabSz="914377">
              <a:spcBef>
                <a:spcPts val="600"/>
              </a:spcBef>
              <a:spcAft>
                <a:spcPts val="600"/>
              </a:spcAft>
              <a:buClr>
                <a:srgbClr val="005595"/>
              </a:buClr>
              <a:buSzPct val="75000"/>
              <a:buFont typeface="Wingdings" panose="05000000000000000000" pitchFamily="2" charset="2"/>
              <a:buChar char="ü"/>
              <a:defRPr/>
            </a:pPr>
            <a:r>
              <a:rPr lang="en-US" altLang="en-US" sz="2667">
                <a:solidFill>
                  <a:prstClr val="black"/>
                </a:solidFill>
                <a:latin typeface="Arial" panose="020B0604020202020204" pitchFamily="34" charset="0"/>
                <a:cs typeface="Arial" panose="020B0604020202020204" pitchFamily="34" charset="0"/>
              </a:rPr>
              <a:t>Pay state &amp; federal business taxes</a:t>
            </a:r>
          </a:p>
          <a:p>
            <a:pPr marL="228594" indent="-228594" defTabSz="914377">
              <a:spcBef>
                <a:spcPts val="600"/>
              </a:spcBef>
              <a:spcAft>
                <a:spcPts val="600"/>
              </a:spcAft>
              <a:buClr>
                <a:srgbClr val="005595"/>
              </a:buClr>
              <a:buSzPct val="75000"/>
              <a:buFont typeface="Wingdings" panose="05000000000000000000" pitchFamily="2" charset="2"/>
              <a:buChar char="ü"/>
              <a:defRPr/>
            </a:pPr>
            <a:r>
              <a:rPr lang="en-US" altLang="en-US" sz="2667">
                <a:solidFill>
                  <a:prstClr val="black"/>
                </a:solidFill>
                <a:latin typeface="Arial" panose="020B0604020202020204" pitchFamily="34" charset="0"/>
                <a:cs typeface="Arial" panose="020B0604020202020204" pitchFamily="34" charset="0"/>
              </a:rPr>
              <a:t>Have multiple clients</a:t>
            </a:r>
          </a:p>
          <a:p>
            <a:pPr marL="228594" indent="-228594" defTabSz="914377">
              <a:spcBef>
                <a:spcPts val="600"/>
              </a:spcBef>
              <a:spcAft>
                <a:spcPts val="600"/>
              </a:spcAft>
              <a:buClr>
                <a:srgbClr val="005595"/>
              </a:buClr>
              <a:buSzPct val="75000"/>
              <a:buFont typeface="Wingdings" panose="05000000000000000000" pitchFamily="2" charset="2"/>
              <a:buChar char="ü"/>
              <a:defRPr/>
            </a:pPr>
            <a:r>
              <a:rPr lang="en-US" altLang="en-US" sz="2667">
                <a:solidFill>
                  <a:prstClr val="black"/>
                </a:solidFill>
                <a:latin typeface="Arial" panose="020B0604020202020204" pitchFamily="34" charset="0"/>
                <a:cs typeface="Arial" panose="020B0604020202020204" pitchFamily="34" charset="0"/>
              </a:rPr>
              <a:t>Maintain own books/records</a:t>
            </a:r>
          </a:p>
        </p:txBody>
      </p:sp>
      <p:sp>
        <p:nvSpPr>
          <p:cNvPr id="11" name="Content Placeholder 2"/>
          <p:cNvSpPr txBox="1">
            <a:spLocks/>
          </p:cNvSpPr>
          <p:nvPr/>
        </p:nvSpPr>
        <p:spPr>
          <a:xfrm>
            <a:off x="371800" y="1760539"/>
            <a:ext cx="11478248" cy="3352800"/>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defTabSz="914377">
              <a:spcBef>
                <a:spcPts val="600"/>
              </a:spcBef>
              <a:spcAft>
                <a:spcPts val="600"/>
              </a:spcAft>
              <a:buClr>
                <a:srgbClr val="005595"/>
              </a:buClr>
              <a:buSzPct val="75000"/>
              <a:buFont typeface="Wingdings" panose="05000000000000000000" pitchFamily="2" charset="2"/>
              <a:buChar char="ü"/>
              <a:defRPr/>
            </a:pPr>
            <a:r>
              <a:rPr lang="en-US" altLang="en-US" sz="2667">
                <a:solidFill>
                  <a:prstClr val="black"/>
                </a:solidFill>
                <a:latin typeface="Arial" panose="020B0604020202020204" pitchFamily="34" charset="0"/>
                <a:cs typeface="Arial" panose="020B0604020202020204" pitchFamily="34" charset="0"/>
              </a:rPr>
              <a:t>Brings own employees to perform work, OR</a:t>
            </a:r>
          </a:p>
          <a:p>
            <a:pPr marL="228594" indent="-228594" defTabSz="914377">
              <a:spcBef>
                <a:spcPts val="600"/>
              </a:spcBef>
              <a:spcAft>
                <a:spcPts val="600"/>
              </a:spcAft>
              <a:buClr>
                <a:srgbClr val="005595"/>
              </a:buClr>
              <a:buSzPct val="75000"/>
              <a:buFont typeface="Wingdings" panose="05000000000000000000" pitchFamily="2" charset="2"/>
              <a:buChar char="ü"/>
              <a:defRPr/>
            </a:pPr>
            <a:r>
              <a:rPr lang="en-US" sz="2800">
                <a:solidFill>
                  <a:prstClr val="black"/>
                </a:solidFill>
                <a:latin typeface="Calibri" panose="020F0502020204030204"/>
              </a:rPr>
              <a:t>Brings heavy or costly specialized heavy equipment and their expertise to operate it</a:t>
            </a:r>
            <a:endParaRPr lang="en-US" altLang="en-US" sz="2667">
              <a:solidFill>
                <a:prstClr val="black"/>
              </a:solidFill>
              <a:latin typeface="Arial" panose="020B0604020202020204" pitchFamily="34" charset="0"/>
              <a:cs typeface="Arial" panose="020B0604020202020204" pitchFamily="34" charset="0"/>
            </a:endParaRPr>
          </a:p>
          <a:p>
            <a:pPr marL="228594" indent="-228594" defTabSz="914377">
              <a:spcBef>
                <a:spcPts val="600"/>
              </a:spcBef>
              <a:spcAft>
                <a:spcPts val="600"/>
              </a:spcAft>
              <a:buClr>
                <a:srgbClr val="005595"/>
              </a:buClr>
              <a:buSzPct val="75000"/>
              <a:buFont typeface="Wingdings" panose="05000000000000000000" pitchFamily="2" charset="2"/>
              <a:buChar char="ü"/>
              <a:defRPr/>
            </a:pPr>
            <a:endParaRPr lang="en-US" altLang="en-US" sz="2667">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a:off x="1297431" y="3364309"/>
            <a:ext cx="10845800" cy="523220"/>
          </a:xfrm>
          <a:prstGeom prst="rect">
            <a:avLst/>
          </a:prstGeom>
          <a:noFill/>
        </p:spPr>
        <p:txBody>
          <a:bodyPr wrap="square" rtlCol="0">
            <a:spAutoFit/>
          </a:bodyPr>
          <a:lstStyle/>
          <a:p>
            <a:pPr defTabSz="1219170" fontAlgn="base">
              <a:spcBef>
                <a:spcPct val="0"/>
              </a:spcBef>
              <a:spcAft>
                <a:spcPct val="0"/>
              </a:spcAft>
              <a:defRPr/>
            </a:pPr>
            <a:r>
              <a:rPr lang="en-US" altLang="en-US" sz="2800" b="1">
                <a:solidFill>
                  <a:srgbClr val="4D4D4D"/>
                </a:solidFill>
                <a:latin typeface="Arial" panose="020B0604020202020204" pitchFamily="34" charset="0"/>
                <a:cs typeface="Arial" panose="020B0604020202020204" pitchFamily="34" charset="0"/>
              </a:rPr>
              <a:t>6 Part Test (Must pass all parts to be independent contractor)</a:t>
            </a:r>
          </a:p>
        </p:txBody>
      </p:sp>
    </p:spTree>
    <p:extLst>
      <p:ext uri="{BB962C8B-B14F-4D97-AF65-F5344CB8AC3E}">
        <p14:creationId xmlns:p14="http://schemas.microsoft.com/office/powerpoint/2010/main" val="310472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812800" y="161772"/>
            <a:ext cx="11176000" cy="830997"/>
          </a:xfrm>
          <a:prstGeom prst="rect">
            <a:avLst/>
          </a:prstGeom>
          <a:noFill/>
        </p:spPr>
        <p:txBody>
          <a:bodyPr wrap="square" rtlCol="0">
            <a:spAutoFit/>
          </a:bodyPr>
          <a:lstStyle/>
          <a:p>
            <a:pPr algn="r" defTabSz="914377">
              <a:buClr>
                <a:srgbClr val="005595"/>
              </a:buClr>
              <a:defRPr/>
            </a:pPr>
            <a:r>
              <a:rPr lang="en-US" sz="4800">
                <a:solidFill>
                  <a:prstClr val="white"/>
                </a:solidFill>
                <a:latin typeface="Arial" panose="020B0604020202020204" pitchFamily="34" charset="0"/>
                <a:cs typeface="Arial" panose="020B0604020202020204" pitchFamily="34" charset="0"/>
              </a:rPr>
              <a:t>Independent Contractor Woes</a:t>
            </a:r>
          </a:p>
        </p:txBody>
      </p:sp>
      <p:sp>
        <p:nvSpPr>
          <p:cNvPr id="2" name="Slide Number Placeholder 1"/>
          <p:cNvSpPr>
            <a:spLocks noGrp="1"/>
          </p:cNvSpPr>
          <p:nvPr>
            <p:ph type="sldNum" sz="quarter" idx="12"/>
          </p:nvPr>
        </p:nvSpPr>
        <p:spPr/>
        <p:txBody>
          <a:bodyPr/>
          <a:lstStyle/>
          <a:p>
            <a:pPr defTabSz="914377">
              <a:defRPr/>
            </a:pPr>
            <a:fld id="{68FBF566-9353-4CAE-B647-9C99DA614300}" type="slidenum">
              <a:rPr lang="en-US">
                <a:solidFill>
                  <a:prstClr val="black">
                    <a:tint val="75000"/>
                  </a:prstClr>
                </a:solidFill>
                <a:latin typeface="Calibri" panose="020F0502020204030204"/>
              </a:rPr>
              <a:pPr defTabSz="914377">
                <a:defRPr/>
              </a:pPr>
              <a:t>11</a:t>
            </a:fld>
            <a:endParaRPr lang="en-US">
              <a:solidFill>
                <a:prstClr val="black">
                  <a:tint val="75000"/>
                </a:prstClr>
              </a:solidFill>
              <a:latin typeface="Calibri" panose="020F0502020204030204"/>
            </a:endParaRPr>
          </a:p>
        </p:txBody>
      </p:sp>
      <p:sp>
        <p:nvSpPr>
          <p:cNvPr id="11" name="TextBox 10"/>
          <p:cNvSpPr txBox="1"/>
          <p:nvPr/>
        </p:nvSpPr>
        <p:spPr>
          <a:xfrm>
            <a:off x="2082800" y="6268675"/>
            <a:ext cx="8432800" cy="461665"/>
          </a:xfrm>
          <a:prstGeom prst="rect">
            <a:avLst/>
          </a:prstGeom>
          <a:noFill/>
        </p:spPr>
        <p:txBody>
          <a:bodyPr wrap="square" rtlCol="0">
            <a:spAutoFit/>
          </a:bodyPr>
          <a:lstStyle/>
          <a:p>
            <a:pPr defTabSz="1219170" fontAlgn="base">
              <a:spcBef>
                <a:spcPct val="0"/>
              </a:spcBef>
              <a:spcAft>
                <a:spcPct val="0"/>
              </a:spcAft>
              <a:defRPr/>
            </a:pPr>
            <a:r>
              <a:rPr lang="en-US" sz="2400">
                <a:solidFill>
                  <a:prstClr val="white"/>
                </a:solidFill>
                <a:latin typeface="Arial" charset="0"/>
              </a:rPr>
              <a:t>Department of Labor &amp; Industries | Small Business Office</a:t>
            </a:r>
          </a:p>
        </p:txBody>
      </p:sp>
      <p:sp>
        <p:nvSpPr>
          <p:cNvPr id="10" name="Text Placeholder 1"/>
          <p:cNvSpPr txBox="1">
            <a:spLocks/>
          </p:cNvSpPr>
          <p:nvPr/>
        </p:nvSpPr>
        <p:spPr>
          <a:xfrm>
            <a:off x="421324" y="2413000"/>
            <a:ext cx="11379200" cy="3448797"/>
          </a:xfrm>
          <a:prstGeom prst="rect">
            <a:avLst/>
          </a:prstGeom>
        </p:spPr>
        <p:txBody>
          <a:bodyPr vert="horz" lIns="121920" tIns="60960" rIns="121920" bIns="60960" rtlCol="0" anchor="ctr"/>
          <a:lstStyle>
            <a:defPPr>
              <a:defRPr lang="en-US"/>
            </a:defPPr>
            <a:lvl1pPr algn="l" rtl="0" fontAlgn="base">
              <a:spcBef>
                <a:spcPct val="0"/>
              </a:spcBef>
              <a:spcAft>
                <a:spcPct val="0"/>
              </a:spcAft>
              <a:defRPr sz="900" kern="1200">
                <a:solidFill>
                  <a:schemeClr val="tx1">
                    <a:tint val="75000"/>
                  </a:schemeClr>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a:lstStyle>
          <a:p>
            <a:pPr defTabSz="1219170">
              <a:defRPr/>
            </a:pPr>
            <a:r>
              <a:rPr lang="en-US" sz="3200" b="1">
                <a:solidFill>
                  <a:prstClr val="black"/>
                </a:solidFill>
              </a:rPr>
              <a:t>Frequent Misunderstandings and Potential Issues</a:t>
            </a:r>
          </a:p>
          <a:p>
            <a:pPr defTabSz="1219170">
              <a:defRPr/>
            </a:pPr>
            <a:endParaRPr lang="en-US" sz="1333" b="1">
              <a:solidFill>
                <a:prstClr val="black">
                  <a:tint val="75000"/>
                </a:prstClr>
              </a:solidFill>
            </a:endParaRPr>
          </a:p>
          <a:p>
            <a:pPr marL="838179" lvl="1" indent="-380990" defTabSz="1219170">
              <a:spcBef>
                <a:spcPts val="400"/>
              </a:spcBef>
              <a:spcAft>
                <a:spcPts val="400"/>
              </a:spcAft>
              <a:buClr>
                <a:srgbClr val="005595"/>
              </a:buClr>
              <a:buFont typeface="Arial" panose="020B0604020202020204" pitchFamily="34" charset="0"/>
              <a:buChar char="•"/>
              <a:defRPr/>
            </a:pPr>
            <a:r>
              <a:rPr lang="en-US" sz="3200">
                <a:solidFill>
                  <a:prstClr val="black"/>
                </a:solidFill>
              </a:rPr>
              <a:t>Red flag: “1099 employee”</a:t>
            </a:r>
          </a:p>
          <a:p>
            <a:pPr marL="838179" lvl="1" indent="-380990" defTabSz="1219170">
              <a:spcBef>
                <a:spcPts val="400"/>
              </a:spcBef>
              <a:spcAft>
                <a:spcPts val="400"/>
              </a:spcAft>
              <a:buClr>
                <a:srgbClr val="005595"/>
              </a:buClr>
              <a:buFont typeface="Arial" panose="020B0604020202020204" pitchFamily="34" charset="0"/>
              <a:buChar char="•"/>
              <a:defRPr/>
            </a:pPr>
            <a:r>
              <a:rPr lang="en-US" sz="3200">
                <a:solidFill>
                  <a:prstClr val="black"/>
                </a:solidFill>
              </a:rPr>
              <a:t>Unexpected businesses learn they don’t have independent contractors</a:t>
            </a:r>
          </a:p>
          <a:p>
            <a:pPr marL="838179" lvl="1" indent="-380990" defTabSz="1219170">
              <a:spcBef>
                <a:spcPts val="400"/>
              </a:spcBef>
              <a:spcAft>
                <a:spcPts val="400"/>
              </a:spcAft>
              <a:buClr>
                <a:srgbClr val="005595"/>
              </a:buClr>
              <a:buFont typeface="Arial" panose="020B0604020202020204" pitchFamily="34" charset="0"/>
              <a:buChar char="•"/>
              <a:defRPr/>
            </a:pPr>
            <a:r>
              <a:rPr lang="en-US" sz="3200">
                <a:solidFill>
                  <a:prstClr val="black"/>
                </a:solidFill>
              </a:rPr>
              <a:t>Misclassification comes to light through injuries, wage claims, DOSH site visits, unemployment filings </a:t>
            </a:r>
          </a:p>
          <a:p>
            <a:pPr marL="838179" lvl="1" indent="-380990" defTabSz="1219170">
              <a:spcBef>
                <a:spcPts val="400"/>
              </a:spcBef>
              <a:spcAft>
                <a:spcPts val="400"/>
              </a:spcAft>
              <a:buClr>
                <a:srgbClr val="005595"/>
              </a:buClr>
              <a:buFont typeface="Arial" panose="020B0604020202020204" pitchFamily="34" charset="0"/>
              <a:buChar char="•"/>
              <a:defRPr/>
            </a:pPr>
            <a:endParaRPr lang="en-US" sz="3200">
              <a:solidFill>
                <a:prstClr val="black"/>
              </a:solidFill>
            </a:endParaRPr>
          </a:p>
          <a:p>
            <a:pPr marL="838179" lvl="1" indent="-380990" defTabSz="1219170">
              <a:spcBef>
                <a:spcPts val="400"/>
              </a:spcBef>
              <a:spcAft>
                <a:spcPts val="400"/>
              </a:spcAft>
              <a:buClr>
                <a:srgbClr val="005595"/>
              </a:buClr>
              <a:buFont typeface="Arial" panose="020B0604020202020204" pitchFamily="34" charset="0"/>
              <a:buChar char="•"/>
              <a:defRPr/>
            </a:pPr>
            <a:endParaRPr lang="en-US" sz="3200">
              <a:solidFill>
                <a:prstClr val="black"/>
              </a:solidFill>
            </a:endParaRPr>
          </a:p>
          <a:p>
            <a:pPr marL="838179" lvl="1" indent="-380990" defTabSz="1219170">
              <a:spcBef>
                <a:spcPts val="400"/>
              </a:spcBef>
              <a:spcAft>
                <a:spcPts val="400"/>
              </a:spcAft>
              <a:buClr>
                <a:srgbClr val="005595"/>
              </a:buClr>
              <a:buFont typeface="Arial" panose="020B0604020202020204" pitchFamily="34" charset="0"/>
              <a:buChar char="•"/>
              <a:defRPr/>
            </a:pPr>
            <a:endParaRPr lang="en-US" sz="3200">
              <a:solidFill>
                <a:prstClr val="black"/>
              </a:solidFill>
            </a:endParaRPr>
          </a:p>
        </p:txBody>
      </p:sp>
    </p:spTree>
    <p:extLst>
      <p:ext uri="{BB962C8B-B14F-4D97-AF65-F5344CB8AC3E}">
        <p14:creationId xmlns:p14="http://schemas.microsoft.com/office/powerpoint/2010/main" val="254589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0" y="95811"/>
            <a:ext cx="12089003" cy="830997"/>
          </a:xfrm>
          <a:prstGeom prst="rect">
            <a:avLst/>
          </a:prstGeom>
          <a:noFill/>
        </p:spPr>
        <p:txBody>
          <a:bodyPr wrap="square" rtlCol="0">
            <a:spAutoFit/>
          </a:bodyPr>
          <a:lstStyle/>
          <a:p>
            <a:pPr algn="r" defTabSz="914377">
              <a:buClr>
                <a:srgbClr val="005595"/>
              </a:buClr>
              <a:defRPr/>
            </a:pPr>
            <a:r>
              <a:rPr lang="en-US" sz="4800">
                <a:solidFill>
                  <a:srgbClr val="FFFFFF"/>
                </a:solidFill>
                <a:latin typeface="Arial" panose="020B0604020202020204" pitchFamily="34" charset="0"/>
                <a:cs typeface="Arial" panose="020B0604020202020204" pitchFamily="34" charset="0"/>
              </a:rPr>
              <a:t>RESOURCE: Independent Contractors</a:t>
            </a:r>
          </a:p>
        </p:txBody>
      </p:sp>
      <p:pic>
        <p:nvPicPr>
          <p:cNvPr id="9" name="Content Placeholder 6"/>
          <p:cNvPicPr>
            <a:picLocks noGrp="1"/>
          </p:cNvPicPr>
          <p:nvPr/>
        </p:nvPicPr>
        <p:blipFill>
          <a:blip r:embed="rId4" cstate="print">
            <a:extLst>
              <a:ext uri="{28A0092B-C50C-407E-A947-70E740481C1C}">
                <a14:useLocalDpi xmlns:a14="http://schemas.microsoft.com/office/drawing/2010/main" val="0"/>
              </a:ext>
            </a:extLst>
          </a:blip>
          <a:srcRect l="23843" t="13219" r="25732" b="4597"/>
          <a:stretch>
            <a:fillRect/>
          </a:stretch>
        </p:blipFill>
        <p:spPr bwMode="auto">
          <a:xfrm>
            <a:off x="2235201" y="1392388"/>
            <a:ext cx="2615132" cy="29249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1" name="Rectangle 3">
            <a:hlinkClick r:id="rId5"/>
          </p:cNvPr>
          <p:cNvSpPr txBox="1">
            <a:spLocks noChangeArrowheads="1"/>
          </p:cNvSpPr>
          <p:nvPr/>
        </p:nvSpPr>
        <p:spPr>
          <a:xfrm>
            <a:off x="2133600" y="4589619"/>
            <a:ext cx="8612504" cy="137938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ctr" defTabSz="1219170">
              <a:buNone/>
              <a:defRPr/>
            </a:pPr>
            <a:r>
              <a:rPr lang="en-US" sz="2667">
                <a:solidFill>
                  <a:srgbClr val="000000"/>
                </a:solidFill>
                <a:latin typeface="Arial" panose="020B0604020202020204" pitchFamily="34" charset="0"/>
                <a:cs typeface="Arial" panose="020B0604020202020204" pitchFamily="34" charset="0"/>
              </a:rPr>
              <a:t>Determination on a case-by-case basis available:</a:t>
            </a:r>
          </a:p>
          <a:p>
            <a:pPr marL="0" indent="0" algn="ctr" defTabSz="1219170">
              <a:buNone/>
              <a:defRPr/>
            </a:pPr>
            <a:r>
              <a:rPr lang="en-US" sz="2667" b="1">
                <a:solidFill>
                  <a:srgbClr val="000000"/>
                </a:solidFill>
                <a:latin typeface="Arial" panose="020B0604020202020204" pitchFamily="34" charset="0"/>
                <a:cs typeface="Arial" panose="020B0604020202020204" pitchFamily="34" charset="0"/>
              </a:rPr>
              <a:t>(360) 902-6868 • Determinations@Lni.wa.gov </a:t>
            </a:r>
          </a:p>
        </p:txBody>
      </p:sp>
      <p:sp>
        <p:nvSpPr>
          <p:cNvPr id="10" name="TextBox 9"/>
          <p:cNvSpPr txBox="1"/>
          <p:nvPr/>
        </p:nvSpPr>
        <p:spPr>
          <a:xfrm>
            <a:off x="2082800" y="6268675"/>
            <a:ext cx="8432800" cy="461665"/>
          </a:xfrm>
          <a:prstGeom prst="rect">
            <a:avLst/>
          </a:prstGeom>
          <a:noFill/>
        </p:spPr>
        <p:txBody>
          <a:bodyPr wrap="square" rtlCol="0">
            <a:spAutoFit/>
          </a:bodyPr>
          <a:lstStyle/>
          <a:p>
            <a:pPr defTabSz="1219170" fontAlgn="base">
              <a:spcBef>
                <a:spcPct val="0"/>
              </a:spcBef>
              <a:spcAft>
                <a:spcPct val="0"/>
              </a:spcAft>
            </a:pPr>
            <a:r>
              <a:rPr lang="en-US" sz="2400">
                <a:solidFill>
                  <a:srgbClr val="FFFFFF"/>
                </a:solidFill>
                <a:latin typeface="Arial" charset="0"/>
              </a:rPr>
              <a:t>Department of Labor &amp; Industries | Small Business Office</a:t>
            </a:r>
          </a:p>
        </p:txBody>
      </p:sp>
      <p:sp>
        <p:nvSpPr>
          <p:cNvPr id="13" name="Text Placeholder 2"/>
          <p:cNvSpPr txBox="1">
            <a:spLocks/>
          </p:cNvSpPr>
          <p:nvPr/>
        </p:nvSpPr>
        <p:spPr>
          <a:xfrm>
            <a:off x="5206787" y="1906444"/>
            <a:ext cx="6658607" cy="3028323"/>
          </a:xfrm>
          <a:prstGeom prst="rect">
            <a:avLst/>
          </a:prstGeom>
        </p:spPr>
        <p:txBody>
          <a:bodyPr vert="horz" lIns="121920" tIns="60960" rIns="121920" bIns="60960" rtlCol="0" anchor="ctr"/>
          <a:lstStyle>
            <a:defPPr>
              <a:defRPr lang="en-US"/>
            </a:defPPr>
            <a:lvl1pPr algn="r" rtl="0" fontAlgn="base">
              <a:spcBef>
                <a:spcPct val="0"/>
              </a:spcBef>
              <a:spcAft>
                <a:spcPct val="0"/>
              </a:spcAft>
              <a:defRPr sz="900" kern="1200">
                <a:solidFill>
                  <a:schemeClr val="tx1">
                    <a:tint val="75000"/>
                  </a:schemeClr>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a:lstStyle>
          <a:p>
            <a:pPr marL="640064" lvl="1" indent="-457189" defTabSz="1219170">
              <a:spcBef>
                <a:spcPts val="600"/>
              </a:spcBef>
              <a:spcAft>
                <a:spcPts val="600"/>
              </a:spcAft>
              <a:buClr>
                <a:srgbClr val="005595"/>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eLearning Class</a:t>
            </a:r>
          </a:p>
          <a:p>
            <a:pPr marL="640064" lvl="1" indent="-457189" defTabSz="1219170">
              <a:spcBef>
                <a:spcPts val="600"/>
              </a:spcBef>
              <a:spcAft>
                <a:spcPts val="600"/>
              </a:spcAft>
              <a:buClr>
                <a:srgbClr val="005595"/>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Independent Contractor Test</a:t>
            </a:r>
          </a:p>
          <a:p>
            <a:pPr marL="640064" lvl="1" indent="-457189" defTabSz="1219170">
              <a:spcBef>
                <a:spcPts val="600"/>
              </a:spcBef>
              <a:spcAft>
                <a:spcPts val="600"/>
              </a:spcAft>
              <a:buClr>
                <a:srgbClr val="005595"/>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Independent Contractor Guide</a:t>
            </a:r>
          </a:p>
          <a:p>
            <a:pPr algn="l" defTabSz="1219170">
              <a:spcBef>
                <a:spcPts val="600"/>
              </a:spcBef>
              <a:spcAft>
                <a:spcPts val="600"/>
              </a:spcAft>
            </a:pPr>
            <a:endParaRPr lang="en-US" sz="180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5308600" y="1554306"/>
            <a:ext cx="6273800" cy="502766"/>
          </a:xfrm>
          <a:prstGeom prst="rect">
            <a:avLst/>
          </a:prstGeom>
          <a:solidFill>
            <a:srgbClr val="005595"/>
          </a:solidFill>
          <a:ln w="12700">
            <a:solidFill>
              <a:schemeClr val="bg1"/>
            </a:solidFill>
          </a:ln>
        </p:spPr>
        <p:txBody>
          <a:bodyPr wrap="square" rtlCol="0" anchor="ctr">
            <a:spAutoFit/>
          </a:bodyPr>
          <a:lstStyle/>
          <a:p>
            <a:pPr algn="ctr" defTabSz="914377" fontAlgn="base">
              <a:spcBef>
                <a:spcPct val="0"/>
              </a:spcBef>
              <a:spcAft>
                <a:spcPct val="0"/>
              </a:spcAft>
              <a:defRPr/>
            </a:pPr>
            <a:r>
              <a:rPr lang="en-US" sz="2667" b="1" u="sng">
                <a:solidFill>
                  <a:srgbClr val="FFFFFF"/>
                </a:solidFill>
                <a:latin typeface="Arial" panose="020B0604020202020204" pitchFamily="34" charset="0"/>
                <a:cs typeface="Arial" panose="020B0604020202020204" pitchFamily="34" charset="0"/>
              </a:rPr>
              <a:t>Lni.wa.gov/</a:t>
            </a:r>
            <a:r>
              <a:rPr lang="en-US" sz="2667" b="1" u="sng" err="1">
                <a:solidFill>
                  <a:srgbClr val="FFFFFF"/>
                </a:solidFill>
                <a:latin typeface="Arial" panose="020B0604020202020204" pitchFamily="34" charset="0"/>
                <a:cs typeface="Arial" panose="020B0604020202020204" pitchFamily="34" charset="0"/>
              </a:rPr>
              <a:t>IndependentContractor</a:t>
            </a:r>
            <a:endParaRPr lang="en-US" sz="2133">
              <a:solidFill>
                <a:srgbClr val="FFFFFF"/>
              </a:solidFill>
              <a:latin typeface="Book Antiqua"/>
            </a:endParaRPr>
          </a:p>
        </p:txBody>
      </p:sp>
    </p:spTree>
    <p:extLst>
      <p:ext uri="{BB962C8B-B14F-4D97-AF65-F5344CB8AC3E}">
        <p14:creationId xmlns:p14="http://schemas.microsoft.com/office/powerpoint/2010/main" val="428436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4A93A-BD08-F240-879D-13ACFB3B3484}"/>
              </a:ext>
            </a:extLst>
          </p:cNvPr>
          <p:cNvSpPr>
            <a:spLocks noGrp="1"/>
          </p:cNvSpPr>
          <p:nvPr>
            <p:ph type="body" sz="quarter" idx="14"/>
          </p:nvPr>
        </p:nvSpPr>
        <p:spPr>
          <a:xfrm>
            <a:off x="389807" y="1667482"/>
            <a:ext cx="3351105" cy="4069374"/>
          </a:xfrm>
        </p:spPr>
        <p:txBody>
          <a:bodyPr>
            <a:normAutofit/>
          </a:bodyPr>
          <a:lstStyle/>
          <a:p>
            <a:r>
              <a:rPr lang="en-US" sz="4400">
                <a:latin typeface="Aptos"/>
              </a:rPr>
              <a:t>So, You're an Independent Contractor?</a:t>
            </a:r>
            <a:endParaRPr lang="en-US"/>
          </a:p>
          <a:p>
            <a:endParaRPr lang="en-US" sz="4400">
              <a:latin typeface="Aptos"/>
            </a:endParaRPr>
          </a:p>
        </p:txBody>
      </p:sp>
      <p:sp>
        <p:nvSpPr>
          <p:cNvPr id="8" name="Text Placeholder 7">
            <a:extLst>
              <a:ext uri="{FF2B5EF4-FFF2-40B4-BE49-F238E27FC236}">
                <a16:creationId xmlns:a16="http://schemas.microsoft.com/office/drawing/2014/main" id="{138DE629-2D27-C1AC-6D14-0819C5A554D4}"/>
              </a:ext>
            </a:extLst>
          </p:cNvPr>
          <p:cNvSpPr>
            <a:spLocks noGrp="1"/>
          </p:cNvSpPr>
          <p:nvPr>
            <p:ph type="body" sz="quarter" idx="15"/>
          </p:nvPr>
        </p:nvSpPr>
        <p:spPr>
          <a:xfrm>
            <a:off x="4832552" y="1766169"/>
            <a:ext cx="6426200" cy="3887711"/>
          </a:xfrm>
        </p:spPr>
        <p:txBody>
          <a:bodyPr/>
          <a:lstStyle/>
          <a:p>
            <a:pPr marL="0" indent="0">
              <a:buNone/>
            </a:pPr>
            <a:endParaRPr lang="en-US"/>
          </a:p>
          <a:p>
            <a:endParaRPr lang="en-US"/>
          </a:p>
        </p:txBody>
      </p:sp>
      <p:pic>
        <p:nvPicPr>
          <p:cNvPr id="4" name="Picture 3">
            <a:extLst>
              <a:ext uri="{FF2B5EF4-FFF2-40B4-BE49-F238E27FC236}">
                <a16:creationId xmlns:a16="http://schemas.microsoft.com/office/drawing/2014/main" id="{B1BCEB36-21B1-94AD-4B45-85E5E906EF46}"/>
              </a:ext>
            </a:extLst>
          </p:cNvPr>
          <p:cNvPicPr>
            <a:picLocks noChangeAspect="1"/>
          </p:cNvPicPr>
          <p:nvPr/>
        </p:nvPicPr>
        <p:blipFill>
          <a:blip r:embed="rId3"/>
          <a:stretch>
            <a:fillRect/>
          </a:stretch>
        </p:blipFill>
        <p:spPr>
          <a:xfrm>
            <a:off x="5782902" y="1111339"/>
            <a:ext cx="4724923" cy="4406234"/>
          </a:xfrm>
          <a:prstGeom prst="rect">
            <a:avLst/>
          </a:prstGeom>
        </p:spPr>
      </p:pic>
    </p:spTree>
    <p:extLst>
      <p:ext uri="{BB962C8B-B14F-4D97-AF65-F5344CB8AC3E}">
        <p14:creationId xmlns:p14="http://schemas.microsoft.com/office/powerpoint/2010/main" val="34414720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EA88-0292-024F-A2DB-413190338671}"/>
              </a:ext>
            </a:extLst>
          </p:cNvPr>
          <p:cNvSpPr>
            <a:spLocks noGrp="1"/>
          </p:cNvSpPr>
          <p:nvPr>
            <p:ph type="title"/>
          </p:nvPr>
        </p:nvSpPr>
        <p:spPr>
          <a:xfrm>
            <a:off x="839788" y="365125"/>
            <a:ext cx="10515600" cy="1325563"/>
          </a:xfrm>
        </p:spPr>
        <p:txBody>
          <a:bodyPr>
            <a:normAutofit/>
          </a:bodyPr>
          <a:lstStyle/>
          <a:p>
            <a:r>
              <a:rPr lang="en-US"/>
              <a:t>Licensing wizard</a:t>
            </a:r>
          </a:p>
        </p:txBody>
      </p:sp>
      <p:pic>
        <p:nvPicPr>
          <p:cNvPr id="7" name="Content Placeholder 6">
            <a:extLst>
              <a:ext uri="{FF2B5EF4-FFF2-40B4-BE49-F238E27FC236}">
                <a16:creationId xmlns:a16="http://schemas.microsoft.com/office/drawing/2014/main" id="{B5B4CB9D-C41C-4469-C67C-A7E26311759F}"/>
              </a:ext>
            </a:extLst>
          </p:cNvPr>
          <p:cNvPicPr>
            <a:picLocks noGrp="1" noChangeAspect="1"/>
          </p:cNvPicPr>
          <p:nvPr>
            <p:ph sz="half" idx="2"/>
          </p:nvPr>
        </p:nvPicPr>
        <p:blipFill>
          <a:blip r:embed="rId3"/>
          <a:stretch>
            <a:fillRect/>
          </a:stretch>
        </p:blipFill>
        <p:spPr>
          <a:xfrm>
            <a:off x="302200" y="1982117"/>
            <a:ext cx="5900737" cy="2893766"/>
          </a:xfrm>
        </p:spPr>
      </p:pic>
      <p:pic>
        <p:nvPicPr>
          <p:cNvPr id="4" name="Picture 3">
            <a:extLst>
              <a:ext uri="{FF2B5EF4-FFF2-40B4-BE49-F238E27FC236}">
                <a16:creationId xmlns:a16="http://schemas.microsoft.com/office/drawing/2014/main" id="{EA410BCF-A4C9-5A07-25C9-786462B81ED6}"/>
              </a:ext>
            </a:extLst>
          </p:cNvPr>
          <p:cNvPicPr>
            <a:picLocks noChangeAspect="1"/>
          </p:cNvPicPr>
          <p:nvPr/>
        </p:nvPicPr>
        <p:blipFill>
          <a:blip r:embed="rId4"/>
          <a:stretch>
            <a:fillRect/>
          </a:stretch>
        </p:blipFill>
        <p:spPr>
          <a:xfrm>
            <a:off x="3638693" y="4097337"/>
            <a:ext cx="8553307" cy="2760663"/>
          </a:xfrm>
          <a:prstGeom prst="rect">
            <a:avLst/>
          </a:prstGeom>
        </p:spPr>
      </p:pic>
      <p:sp>
        <p:nvSpPr>
          <p:cNvPr id="3" name="TextBox 2">
            <a:extLst>
              <a:ext uri="{FF2B5EF4-FFF2-40B4-BE49-F238E27FC236}">
                <a16:creationId xmlns:a16="http://schemas.microsoft.com/office/drawing/2014/main" id="{4D94D8C4-A61E-E528-1146-2594AD37CC1F}"/>
              </a:ext>
            </a:extLst>
          </p:cNvPr>
          <p:cNvSpPr txBox="1"/>
          <p:nvPr/>
        </p:nvSpPr>
        <p:spPr>
          <a:xfrm>
            <a:off x="302200" y="5980670"/>
            <a:ext cx="29476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hlinkClick r:id="rId5"/>
              </a:rPr>
              <a:t>dor.wa.gov/licensewizard</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66900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EA88-0292-024F-A2DB-413190338671}"/>
              </a:ext>
            </a:extLst>
          </p:cNvPr>
          <p:cNvSpPr>
            <a:spLocks noGrp="1"/>
          </p:cNvSpPr>
          <p:nvPr>
            <p:ph type="title"/>
          </p:nvPr>
        </p:nvSpPr>
        <p:spPr>
          <a:xfrm>
            <a:off x="839788" y="365125"/>
            <a:ext cx="10515600" cy="1325563"/>
          </a:xfrm>
        </p:spPr>
        <p:txBody>
          <a:bodyPr>
            <a:normAutofit/>
          </a:bodyPr>
          <a:lstStyle/>
          <a:p>
            <a:r>
              <a:rPr lang="en-US"/>
              <a:t>Licensing questions</a:t>
            </a:r>
          </a:p>
        </p:txBody>
      </p:sp>
      <p:sp>
        <p:nvSpPr>
          <p:cNvPr id="5" name="Content Placeholder 4">
            <a:extLst>
              <a:ext uri="{FF2B5EF4-FFF2-40B4-BE49-F238E27FC236}">
                <a16:creationId xmlns:a16="http://schemas.microsoft.com/office/drawing/2014/main" id="{F1FE4C2D-E0CA-6B09-FE09-8DCF15058380}"/>
              </a:ext>
            </a:extLst>
          </p:cNvPr>
          <p:cNvSpPr>
            <a:spLocks noGrp="1"/>
          </p:cNvSpPr>
          <p:nvPr>
            <p:ph sz="half" idx="2"/>
          </p:nvPr>
        </p:nvSpPr>
        <p:spPr>
          <a:xfrm>
            <a:off x="107562" y="2209594"/>
            <a:ext cx="10515599" cy="3695863"/>
          </a:xfrm>
        </p:spPr>
        <p:txBody>
          <a:bodyPr/>
          <a:lstStyle/>
          <a:p>
            <a:pPr marL="228589" indent="0" defTabSz="1219170" fontAlgn="base">
              <a:spcAft>
                <a:spcPts val="1200"/>
              </a:spcAft>
              <a:buNone/>
              <a:defRPr/>
            </a:pPr>
            <a:r>
              <a:rPr lang="en-US" sz="2800">
                <a:solidFill>
                  <a:srgbClr val="000000"/>
                </a:solidFill>
              </a:rPr>
              <a:t>What you will need before you apply:</a:t>
            </a:r>
          </a:p>
          <a:p>
            <a:pPr marL="914389" lvl="1" indent="-457200" defTabSz="1219170" fontAlgn="base">
              <a:spcAft>
                <a:spcPts val="200"/>
              </a:spcAft>
              <a:buFont typeface="Arial" panose="020B0604020202020204" pitchFamily="34" charset="0"/>
              <a:buChar char="•"/>
              <a:defRPr/>
            </a:pPr>
            <a:r>
              <a:rPr lang="en-US" sz="2400">
                <a:solidFill>
                  <a:srgbClr val="000000"/>
                </a:solidFill>
              </a:rPr>
              <a:t>Ownership structure </a:t>
            </a:r>
          </a:p>
          <a:p>
            <a:pPr marL="914389" lvl="1" indent="-457200" defTabSz="1219170" fontAlgn="base">
              <a:spcAft>
                <a:spcPts val="200"/>
              </a:spcAft>
              <a:buFont typeface="Arial" panose="020B0604020202020204" pitchFamily="34" charset="0"/>
              <a:buChar char="•"/>
              <a:defRPr/>
            </a:pPr>
            <a:r>
              <a:rPr lang="en-US" sz="2400">
                <a:solidFill>
                  <a:srgbClr val="000000"/>
                </a:solidFill>
              </a:rPr>
              <a:t>UBI number</a:t>
            </a:r>
          </a:p>
          <a:p>
            <a:pPr marL="914389" lvl="1" indent="-457200" defTabSz="1219170" fontAlgn="base">
              <a:spcAft>
                <a:spcPts val="200"/>
              </a:spcAft>
              <a:buFont typeface="Arial" panose="020B0604020202020204" pitchFamily="34" charset="0"/>
              <a:buChar char="•"/>
              <a:defRPr/>
            </a:pPr>
            <a:r>
              <a:rPr lang="en-US" sz="2400">
                <a:solidFill>
                  <a:srgbClr val="000000"/>
                </a:solidFill>
              </a:rPr>
              <a:t>Location information</a:t>
            </a:r>
          </a:p>
          <a:p>
            <a:pPr marL="914389" lvl="1" indent="-457200" defTabSz="1219170" fontAlgn="base">
              <a:spcAft>
                <a:spcPts val="200"/>
              </a:spcAft>
              <a:buFont typeface="Arial" panose="020B0604020202020204" pitchFamily="34" charset="0"/>
              <a:buChar char="•"/>
              <a:defRPr/>
            </a:pPr>
            <a:r>
              <a:rPr lang="en-US" sz="2400">
                <a:solidFill>
                  <a:srgbClr val="000000"/>
                </a:solidFill>
              </a:rPr>
              <a:t>Business activities </a:t>
            </a:r>
          </a:p>
          <a:p>
            <a:pPr marL="914389" lvl="1" indent="-457200" defTabSz="1219170" fontAlgn="base">
              <a:spcAft>
                <a:spcPts val="200"/>
              </a:spcAft>
              <a:buFont typeface="Arial" panose="020B0604020202020204" pitchFamily="34" charset="0"/>
              <a:buChar char="•"/>
              <a:defRPr/>
            </a:pPr>
            <a:r>
              <a:rPr lang="en-US" sz="2400">
                <a:solidFill>
                  <a:srgbClr val="000000"/>
                </a:solidFill>
              </a:rPr>
              <a:t>Estimated revenue</a:t>
            </a:r>
          </a:p>
          <a:p>
            <a:pPr marL="914389" lvl="1" indent="-457200" defTabSz="1219170" fontAlgn="base">
              <a:spcAft>
                <a:spcPts val="200"/>
              </a:spcAft>
              <a:buFont typeface="Arial" panose="020B0604020202020204" pitchFamily="34" charset="0"/>
              <a:buChar char="•"/>
              <a:defRPr/>
            </a:pPr>
            <a:r>
              <a:rPr lang="en-US" sz="2400">
                <a:solidFill>
                  <a:srgbClr val="000000"/>
                </a:solidFill>
              </a:rPr>
              <a:t>Business tradename</a:t>
            </a:r>
          </a:p>
          <a:p>
            <a:pPr marL="914389" lvl="1" indent="-457200" defTabSz="1219170" fontAlgn="base">
              <a:spcAft>
                <a:spcPts val="200"/>
              </a:spcAft>
              <a:buFont typeface="Arial" panose="020B0604020202020204" pitchFamily="34" charset="0"/>
              <a:buChar char="•"/>
              <a:defRPr/>
            </a:pPr>
            <a:r>
              <a:rPr lang="en-US" sz="2400">
                <a:solidFill>
                  <a:srgbClr val="000000"/>
                </a:solidFill>
              </a:rPr>
              <a:t>Hiring plans</a:t>
            </a:r>
            <a:endParaRPr lang="en-US"/>
          </a:p>
        </p:txBody>
      </p:sp>
      <p:pic>
        <p:nvPicPr>
          <p:cNvPr id="6" name="Picture 5">
            <a:extLst>
              <a:ext uri="{FF2B5EF4-FFF2-40B4-BE49-F238E27FC236}">
                <a16:creationId xmlns:a16="http://schemas.microsoft.com/office/drawing/2014/main" id="{5024BF39-C739-6B2A-CE07-0715AC3A2A30}"/>
              </a:ext>
            </a:extLst>
          </p:cNvPr>
          <p:cNvPicPr>
            <a:picLocks noChangeAspect="1"/>
          </p:cNvPicPr>
          <p:nvPr/>
        </p:nvPicPr>
        <p:blipFill>
          <a:blip r:embed="rId3"/>
          <a:stretch>
            <a:fillRect/>
          </a:stretch>
        </p:blipFill>
        <p:spPr>
          <a:xfrm>
            <a:off x="7265773" y="1895426"/>
            <a:ext cx="4370642" cy="4960511"/>
          </a:xfrm>
          <a:prstGeom prst="rect">
            <a:avLst/>
          </a:prstGeom>
          <a:ln w="12700">
            <a:solidFill>
              <a:schemeClr val="tx1"/>
            </a:solidFill>
          </a:ln>
        </p:spPr>
      </p:pic>
      <p:sp>
        <p:nvSpPr>
          <p:cNvPr id="3" name="TextBox 2">
            <a:extLst>
              <a:ext uri="{FF2B5EF4-FFF2-40B4-BE49-F238E27FC236}">
                <a16:creationId xmlns:a16="http://schemas.microsoft.com/office/drawing/2014/main" id="{39855B50-019A-CD1E-AF22-DF90671B0AD6}"/>
              </a:ext>
            </a:extLst>
          </p:cNvPr>
          <p:cNvSpPr txBox="1"/>
          <p:nvPr/>
        </p:nvSpPr>
        <p:spPr>
          <a:xfrm>
            <a:off x="396845" y="6219625"/>
            <a:ext cx="3398108" cy="3657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prstClr val="black"/>
                </a:solidFill>
                <a:latin typeface="Aptos" panose="02110004020202020204"/>
                <a:hlinkClick r:id="rId4"/>
              </a:rPr>
              <a:t>dor.wa.gov/Apply</a:t>
            </a: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46308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BA19-DCB3-1598-D203-6B698258B9E0}"/>
              </a:ext>
            </a:extLst>
          </p:cNvPr>
          <p:cNvSpPr>
            <a:spLocks noGrp="1"/>
          </p:cNvSpPr>
          <p:nvPr>
            <p:ph type="title"/>
          </p:nvPr>
        </p:nvSpPr>
        <p:spPr/>
        <p:txBody>
          <a:bodyPr/>
          <a:lstStyle/>
          <a:p>
            <a:r>
              <a:rPr lang="en-US"/>
              <a:t>License application </a:t>
            </a:r>
          </a:p>
        </p:txBody>
      </p:sp>
      <p:sp>
        <p:nvSpPr>
          <p:cNvPr id="4" name="Content Placeholder 3">
            <a:extLst>
              <a:ext uri="{FF2B5EF4-FFF2-40B4-BE49-F238E27FC236}">
                <a16:creationId xmlns:a16="http://schemas.microsoft.com/office/drawing/2014/main" id="{48887AB9-B413-7791-6CC5-7AF28B4020C8}"/>
              </a:ext>
            </a:extLst>
          </p:cNvPr>
          <p:cNvSpPr>
            <a:spLocks noGrp="1"/>
          </p:cNvSpPr>
          <p:nvPr>
            <p:ph sz="half" idx="2"/>
          </p:nvPr>
        </p:nvSpPr>
        <p:spPr>
          <a:xfrm>
            <a:off x="86026" y="2418629"/>
            <a:ext cx="2141368" cy="3695863"/>
          </a:xfrm>
        </p:spPr>
        <p:txBody>
          <a:bodyPr/>
          <a:lstStyle/>
          <a:p>
            <a:pPr marL="228589" indent="0" defTabSz="1219170" fontAlgn="base">
              <a:spcBef>
                <a:spcPts val="800"/>
              </a:spcBef>
              <a:spcAft>
                <a:spcPts val="800"/>
              </a:spcAft>
              <a:buNone/>
              <a:defRPr/>
            </a:pPr>
            <a:r>
              <a:rPr lang="en-US" sz="2400">
                <a:solidFill>
                  <a:srgbClr val="000000"/>
                </a:solidFill>
              </a:rPr>
              <a:t>Business Licensing</a:t>
            </a:r>
          </a:p>
          <a:p>
            <a:pPr marL="457189" indent="-457200" defTabSz="1219170" fontAlgn="base">
              <a:spcBef>
                <a:spcPts val="800"/>
              </a:spcBef>
              <a:spcAft>
                <a:spcPts val="800"/>
              </a:spcAft>
              <a:buFont typeface="Arial" panose="020B0604020202020204" pitchFamily="34" charset="0"/>
              <a:buChar char="•"/>
              <a:defRPr/>
            </a:pPr>
            <a:r>
              <a:rPr lang="en-US" sz="2200">
                <a:solidFill>
                  <a:srgbClr val="000000"/>
                </a:solidFill>
              </a:rPr>
              <a:t>Secure Access Washington (SAW) Account</a:t>
            </a:r>
          </a:p>
          <a:p>
            <a:pPr marL="457189" indent="-457200" defTabSz="1219170" fontAlgn="base">
              <a:spcBef>
                <a:spcPts val="800"/>
              </a:spcBef>
              <a:spcAft>
                <a:spcPts val="800"/>
              </a:spcAft>
              <a:buFont typeface="Arial" panose="020B0604020202020204" pitchFamily="34" charset="0"/>
              <a:buChar char="•"/>
              <a:defRPr/>
            </a:pPr>
            <a:r>
              <a:rPr lang="en-US" sz="2200" i="1">
                <a:solidFill>
                  <a:srgbClr val="000000"/>
                </a:solidFill>
                <a:hlinkClick r:id="rId3"/>
              </a:rPr>
              <a:t>dor.wa.gov</a:t>
            </a:r>
            <a:endParaRPr lang="en-US" sz="2200" i="1">
              <a:solidFill>
                <a:srgbClr val="000000"/>
              </a:solidFill>
            </a:endParaRPr>
          </a:p>
          <a:p>
            <a:endParaRPr lang="en-US"/>
          </a:p>
        </p:txBody>
      </p:sp>
      <p:pic>
        <p:nvPicPr>
          <p:cNvPr id="5" name="Picture 4">
            <a:extLst>
              <a:ext uri="{FF2B5EF4-FFF2-40B4-BE49-F238E27FC236}">
                <a16:creationId xmlns:a16="http://schemas.microsoft.com/office/drawing/2014/main" id="{2AE8B625-E30F-4A15-F9D2-07A6A38EDE0F}"/>
              </a:ext>
            </a:extLst>
          </p:cNvPr>
          <p:cNvPicPr>
            <a:picLocks noChangeAspect="1"/>
          </p:cNvPicPr>
          <p:nvPr/>
        </p:nvPicPr>
        <p:blipFill>
          <a:blip r:embed="rId4"/>
          <a:stretch>
            <a:fillRect/>
          </a:stretch>
        </p:blipFill>
        <p:spPr>
          <a:xfrm>
            <a:off x="2578914" y="1798689"/>
            <a:ext cx="6075611" cy="4935742"/>
          </a:xfrm>
          <a:prstGeom prst="rect">
            <a:avLst/>
          </a:prstGeom>
          <a:ln w="12700">
            <a:solidFill>
              <a:schemeClr val="tx1"/>
            </a:solidFill>
          </a:ln>
        </p:spPr>
      </p:pic>
      <p:pic>
        <p:nvPicPr>
          <p:cNvPr id="6" name="Picture 5">
            <a:extLst>
              <a:ext uri="{FF2B5EF4-FFF2-40B4-BE49-F238E27FC236}">
                <a16:creationId xmlns:a16="http://schemas.microsoft.com/office/drawing/2014/main" id="{A83BE82F-69F2-440D-DAD1-18D1BFA49A33}"/>
              </a:ext>
            </a:extLst>
          </p:cNvPr>
          <p:cNvPicPr>
            <a:picLocks noChangeAspect="1"/>
          </p:cNvPicPr>
          <p:nvPr/>
        </p:nvPicPr>
        <p:blipFill>
          <a:blip r:embed="rId5"/>
          <a:stretch>
            <a:fillRect/>
          </a:stretch>
        </p:blipFill>
        <p:spPr>
          <a:xfrm>
            <a:off x="4563064" y="3347070"/>
            <a:ext cx="7628936" cy="3510930"/>
          </a:xfrm>
          <a:prstGeom prst="rect">
            <a:avLst/>
          </a:prstGeom>
          <a:ln w="12700">
            <a:solidFill>
              <a:schemeClr val="tx1"/>
            </a:solidFill>
          </a:ln>
        </p:spPr>
      </p:pic>
    </p:spTree>
    <p:extLst>
      <p:ext uri="{BB962C8B-B14F-4D97-AF65-F5344CB8AC3E}">
        <p14:creationId xmlns:p14="http://schemas.microsoft.com/office/powerpoint/2010/main" val="1284343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A0F4-A348-0D86-C2BB-B73AEA4B73D7}"/>
              </a:ext>
            </a:extLst>
          </p:cNvPr>
          <p:cNvSpPr>
            <a:spLocks noGrp="1"/>
          </p:cNvSpPr>
          <p:nvPr>
            <p:ph type="title"/>
          </p:nvPr>
        </p:nvSpPr>
        <p:spPr/>
        <p:txBody>
          <a:bodyPr/>
          <a:lstStyle/>
          <a:p>
            <a:r>
              <a:rPr lang="en-US"/>
              <a:t>Other license &amp; permits</a:t>
            </a:r>
          </a:p>
        </p:txBody>
      </p:sp>
      <p:sp>
        <p:nvSpPr>
          <p:cNvPr id="6" name="Text Placeholder 2">
            <a:extLst>
              <a:ext uri="{FF2B5EF4-FFF2-40B4-BE49-F238E27FC236}">
                <a16:creationId xmlns:a16="http://schemas.microsoft.com/office/drawing/2014/main" id="{4A258BC3-44DE-DC9A-A1CF-075044BAAEF2}"/>
              </a:ext>
            </a:extLst>
          </p:cNvPr>
          <p:cNvSpPr>
            <a:spLocks noGrp="1"/>
          </p:cNvSpPr>
          <p:nvPr>
            <p:ph sz="half" idx="2"/>
          </p:nvPr>
        </p:nvSpPr>
        <p:spPr>
          <a:xfrm>
            <a:off x="284207" y="2286000"/>
            <a:ext cx="5523470" cy="3841879"/>
          </a:xfrm>
        </p:spPr>
        <p:txBody>
          <a:bodyPr>
            <a:normAutofit/>
          </a:bodyPr>
          <a:lstStyle/>
          <a:p>
            <a:pPr marL="0" marR="0" lvl="0" indent="-11" algn="l" defTabSz="1219170" rtl="0" eaLnBrk="1" fontAlgn="base" latinLnBrk="0" hangingPunct="1">
              <a:lnSpc>
                <a:spcPct val="100000"/>
              </a:lnSpc>
              <a:spcBef>
                <a:spcPts val="800"/>
              </a:spcBef>
              <a:spcAft>
                <a:spcPts val="1200"/>
              </a:spcAft>
              <a:buClrTx/>
              <a:buSzTx/>
              <a:buFontTx/>
              <a:buNone/>
              <a:defRPr/>
            </a:pPr>
            <a:r>
              <a:rPr kumimoji="0" lang="en-US" sz="2400" b="0" i="0" u="none" strike="noStrike" kern="1200" cap="none" spc="0" normalizeH="0" baseline="0" noProof="0">
                <a:ln>
                  <a:noFill/>
                </a:ln>
                <a:solidFill>
                  <a:srgbClr val="000000"/>
                </a:solidFill>
                <a:effectLst/>
                <a:uLnTx/>
                <a:uFillTx/>
                <a:ea typeface="+mn-ea"/>
                <a:cs typeface="+mn-cs"/>
              </a:rPr>
              <a:t>Other licenses and permits</a:t>
            </a:r>
          </a:p>
          <a:p>
            <a:pPr marL="914389" marR="0" lvl="1" indent="-457200" algn="l" defTabSz="1219170" rtl="0" eaLnBrk="1" fontAlgn="base" latinLnBrk="0" hangingPunct="1">
              <a:lnSpc>
                <a:spcPct val="100000"/>
              </a:lnSpc>
              <a:spcBef>
                <a:spcPts val="800"/>
              </a:spcBef>
              <a:spcAft>
                <a:spcPts val="800"/>
              </a:spcAft>
              <a:buClr>
                <a:srgbClr val="FFC000"/>
              </a:buClr>
              <a:buSzTx/>
              <a:buFont typeface="Arial" panose="020B0604020202020204" pitchFamily="34" charset="0"/>
              <a:buChar char="•"/>
              <a:defRPr/>
            </a:pPr>
            <a:r>
              <a:rPr kumimoji="0" lang="en-US" sz="2200" b="0" i="0" u="none" strike="noStrike" kern="1200" cap="none" spc="0" normalizeH="0" baseline="0" noProof="0">
                <a:ln>
                  <a:noFill/>
                </a:ln>
                <a:solidFill>
                  <a:prstClr val="black"/>
                </a:solidFill>
                <a:effectLst/>
                <a:uLnTx/>
                <a:uFillTx/>
                <a:ea typeface="+mn-ea"/>
                <a:cs typeface="+mn-cs"/>
              </a:rPr>
              <a:t>Professional licenses</a:t>
            </a:r>
          </a:p>
          <a:p>
            <a:pPr marL="914389" marR="0" lvl="1" indent="-457200" algn="l" defTabSz="1219170" rtl="0" eaLnBrk="1" fontAlgn="base" latinLnBrk="0" hangingPunct="1">
              <a:lnSpc>
                <a:spcPct val="100000"/>
              </a:lnSpc>
              <a:spcBef>
                <a:spcPts val="800"/>
              </a:spcBef>
              <a:spcAft>
                <a:spcPts val="800"/>
              </a:spcAft>
              <a:buClr>
                <a:srgbClr val="FFC000"/>
              </a:buClr>
              <a:buSzTx/>
              <a:buFont typeface="Arial" panose="020B0604020202020204" pitchFamily="34" charset="0"/>
              <a:buChar char="•"/>
              <a:defRPr/>
            </a:pPr>
            <a:r>
              <a:rPr kumimoji="0" lang="en-US" sz="2200" b="0" i="0" u="none" strike="noStrike" kern="1200" cap="none" spc="0" normalizeH="0" baseline="0" noProof="0">
                <a:ln>
                  <a:noFill/>
                </a:ln>
                <a:solidFill>
                  <a:prstClr val="black"/>
                </a:solidFill>
                <a:effectLst/>
                <a:uLnTx/>
                <a:uFillTx/>
                <a:ea typeface="+mn-ea"/>
                <a:cs typeface="+mn-cs"/>
              </a:rPr>
              <a:t>County health department permits</a:t>
            </a:r>
          </a:p>
          <a:p>
            <a:pPr marL="914389" marR="0" lvl="1" indent="-457200" algn="l" defTabSz="1219170" rtl="0" eaLnBrk="1" fontAlgn="base" latinLnBrk="0" hangingPunct="1">
              <a:lnSpc>
                <a:spcPct val="100000"/>
              </a:lnSpc>
              <a:spcBef>
                <a:spcPts val="800"/>
              </a:spcBef>
              <a:spcAft>
                <a:spcPts val="800"/>
              </a:spcAft>
              <a:buClr>
                <a:srgbClr val="FFC000"/>
              </a:buClr>
              <a:buSzTx/>
              <a:buFont typeface="Arial" panose="020B0604020202020204" pitchFamily="34" charset="0"/>
              <a:buChar char="•"/>
              <a:defRPr/>
            </a:pPr>
            <a:r>
              <a:rPr kumimoji="0" lang="en-US" sz="2200" b="0" i="0" u="none" strike="noStrike" kern="1200" cap="none" spc="0" normalizeH="0" baseline="0" noProof="0">
                <a:ln>
                  <a:noFill/>
                </a:ln>
                <a:solidFill>
                  <a:prstClr val="black"/>
                </a:solidFill>
                <a:effectLst/>
                <a:uLnTx/>
                <a:uFillTx/>
                <a:ea typeface="+mn-ea"/>
                <a:cs typeface="+mn-cs"/>
              </a:rPr>
              <a:t>Liquor and cannabis licenses</a:t>
            </a:r>
          </a:p>
          <a:p>
            <a:endParaRPr lang="en-US"/>
          </a:p>
        </p:txBody>
      </p:sp>
    </p:spTree>
    <p:extLst>
      <p:ext uri="{BB962C8B-B14F-4D97-AF65-F5344CB8AC3E}">
        <p14:creationId xmlns:p14="http://schemas.microsoft.com/office/powerpoint/2010/main" val="40753357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5E26-30F5-D2D4-4F78-4B8CC2520DBD}"/>
              </a:ext>
            </a:extLst>
          </p:cNvPr>
          <p:cNvSpPr>
            <a:spLocks noGrp="1"/>
          </p:cNvSpPr>
          <p:nvPr>
            <p:ph type="title"/>
          </p:nvPr>
        </p:nvSpPr>
        <p:spPr>
          <a:xfrm>
            <a:off x="839788" y="365125"/>
            <a:ext cx="10515600" cy="1325563"/>
          </a:xfrm>
        </p:spPr>
        <p:txBody>
          <a:bodyPr/>
          <a:lstStyle/>
          <a:p>
            <a:r>
              <a:rPr lang="en-US">
                <a:latin typeface="Aptos Display" panose="020B0004020202020204" pitchFamily="34" charset="0"/>
              </a:rPr>
              <a:t>Resources</a:t>
            </a:r>
          </a:p>
        </p:txBody>
      </p:sp>
      <p:sp>
        <p:nvSpPr>
          <p:cNvPr id="3" name="Content Placeholder 2">
            <a:extLst>
              <a:ext uri="{FF2B5EF4-FFF2-40B4-BE49-F238E27FC236}">
                <a16:creationId xmlns:a16="http://schemas.microsoft.com/office/drawing/2014/main" id="{99156DC9-9397-FCBF-63A5-0D8D322A0601}"/>
              </a:ext>
            </a:extLst>
          </p:cNvPr>
          <p:cNvSpPr>
            <a:spLocks noGrp="1"/>
          </p:cNvSpPr>
          <p:nvPr>
            <p:ph sz="half" idx="2"/>
          </p:nvPr>
        </p:nvSpPr>
        <p:spPr>
          <a:xfrm>
            <a:off x="836610" y="2493800"/>
            <a:ext cx="10515599" cy="3695863"/>
          </a:xfrm>
        </p:spPr>
        <p:txBody>
          <a:bodyPr/>
          <a:lstStyle/>
          <a:p>
            <a:r>
              <a:rPr lang="en-US" sz="2400">
                <a:latin typeface="Aptos Display" panose="020B0004020202020204" pitchFamily="34" charset="0"/>
              </a:rPr>
              <a:t>Tax rulings</a:t>
            </a:r>
          </a:p>
          <a:p>
            <a:r>
              <a:rPr lang="en-US" sz="2400">
                <a:latin typeface="Aptos Display" panose="020B0004020202020204" pitchFamily="34" charset="0"/>
              </a:rPr>
              <a:t>Industry guides</a:t>
            </a:r>
          </a:p>
          <a:p>
            <a:r>
              <a:rPr lang="en-US" sz="2400">
                <a:latin typeface="Aptos Display" panose="020B0004020202020204" pitchFamily="34" charset="0"/>
              </a:rPr>
              <a:t>Consultation visits</a:t>
            </a:r>
          </a:p>
          <a:p>
            <a:r>
              <a:rPr lang="en-US" sz="2400">
                <a:latin typeface="Aptos Display" panose="020B0004020202020204" pitchFamily="34" charset="0"/>
              </a:rPr>
              <a:t>Videos</a:t>
            </a:r>
          </a:p>
          <a:p>
            <a:r>
              <a:rPr lang="en-US" sz="2400">
                <a:latin typeface="Aptos Display" panose="020B0004020202020204" pitchFamily="34" charset="0"/>
              </a:rPr>
              <a:t>Workshops</a:t>
            </a:r>
          </a:p>
          <a:p>
            <a:endParaRPr lang="en-US"/>
          </a:p>
        </p:txBody>
      </p:sp>
      <p:pic>
        <p:nvPicPr>
          <p:cNvPr id="5" name="Picture 4">
            <a:extLst>
              <a:ext uri="{FF2B5EF4-FFF2-40B4-BE49-F238E27FC236}">
                <a16:creationId xmlns:a16="http://schemas.microsoft.com/office/drawing/2014/main" id="{A97BAFC1-3854-1A5A-08A7-63FE4DD83DB0}"/>
              </a:ext>
            </a:extLst>
          </p:cNvPr>
          <p:cNvPicPr>
            <a:picLocks noChangeAspect="1"/>
          </p:cNvPicPr>
          <p:nvPr/>
        </p:nvPicPr>
        <p:blipFill>
          <a:blip r:embed="rId3"/>
          <a:stretch>
            <a:fillRect/>
          </a:stretch>
        </p:blipFill>
        <p:spPr>
          <a:xfrm>
            <a:off x="3853164" y="1964603"/>
            <a:ext cx="8189207" cy="3641198"/>
          </a:xfrm>
          <a:prstGeom prst="rect">
            <a:avLst/>
          </a:prstGeom>
        </p:spPr>
      </p:pic>
    </p:spTree>
    <p:extLst>
      <p:ext uri="{BB962C8B-B14F-4D97-AF65-F5344CB8AC3E}">
        <p14:creationId xmlns:p14="http://schemas.microsoft.com/office/powerpoint/2010/main" val="23396631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40AF3-CD47-8403-82A2-9B9B2B2D754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1D4D69-4766-1D0D-901B-01F7945AC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8" y="2"/>
            <a:ext cx="12229885" cy="6879311"/>
          </a:xfrm>
          <a:prstGeom prst="rect">
            <a:avLst/>
          </a:prstGeom>
        </p:spPr>
      </p:pic>
      <p:sp>
        <p:nvSpPr>
          <p:cNvPr id="4" name="TextBox 3">
            <a:extLst>
              <a:ext uri="{FF2B5EF4-FFF2-40B4-BE49-F238E27FC236}">
                <a16:creationId xmlns:a16="http://schemas.microsoft.com/office/drawing/2014/main" id="{1DEED3F4-F255-0D75-3804-4ABD03A522AA}"/>
              </a:ext>
            </a:extLst>
          </p:cNvPr>
          <p:cNvSpPr txBox="1"/>
          <p:nvPr/>
        </p:nvSpPr>
        <p:spPr>
          <a:xfrm>
            <a:off x="-509001" y="1316487"/>
            <a:ext cx="12145319" cy="1723549"/>
          </a:xfrm>
          <a:prstGeom prst="rect">
            <a:avLst/>
          </a:prstGeom>
          <a:noFill/>
        </p:spPr>
        <p:txBody>
          <a:bodyPr wrap="square" lIns="91440" tIns="45720" rIns="91440" bIns="45720" rtlCol="0" anchor="t">
            <a:spAutoFit/>
          </a:bodyPr>
          <a:lstStyle/>
          <a:p>
            <a:pPr algn="r" defTabSz="1219110"/>
            <a:r>
              <a:rPr lang="en-US" sz="5300" b="1" kern="0">
                <a:solidFill>
                  <a:srgbClr val="5B9BD5"/>
                </a:solidFill>
                <a:latin typeface="Arial"/>
                <a:cs typeface="Arial"/>
              </a:rPr>
              <a:t>So, You're an Employer?</a:t>
            </a:r>
            <a:endParaRPr lang="en-US" sz="5300" b="1" kern="0">
              <a:solidFill>
                <a:srgbClr val="5B9BD5"/>
              </a:solidFill>
              <a:latin typeface="Arial"/>
              <a:ea typeface="Calibri" panose="020F0502020204030204"/>
              <a:cs typeface="Arial"/>
            </a:endParaRPr>
          </a:p>
          <a:p>
            <a:pPr algn="r" defTabSz="1219110"/>
            <a:r>
              <a:rPr lang="en-US" sz="5300" b="1" kern="0">
                <a:solidFill>
                  <a:srgbClr val="5B9BD5"/>
                </a:solidFill>
                <a:latin typeface="Arial"/>
                <a:cs typeface="Arial"/>
              </a:rPr>
              <a:t>(Another L&amp;I Perspective)</a:t>
            </a:r>
            <a:endParaRPr lang="en-US" sz="5300" b="1" kern="0">
              <a:solidFill>
                <a:srgbClr val="5B9B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04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4A93A-BD08-F240-879D-13ACFB3B3484}"/>
              </a:ext>
            </a:extLst>
          </p:cNvPr>
          <p:cNvSpPr>
            <a:spLocks noGrp="1"/>
          </p:cNvSpPr>
          <p:nvPr>
            <p:ph type="body" sz="quarter" idx="14"/>
          </p:nvPr>
        </p:nvSpPr>
        <p:spPr>
          <a:xfrm>
            <a:off x="389807" y="1423067"/>
            <a:ext cx="3135445" cy="4011865"/>
          </a:xfrm>
        </p:spPr>
        <p:txBody>
          <a:bodyPr>
            <a:normAutofit/>
          </a:bodyPr>
          <a:lstStyle/>
          <a:p>
            <a:r>
              <a:rPr lang="en-US" sz="4400">
                <a:latin typeface="Aptos" panose="020B0004020202020204" pitchFamily="34" charset="0"/>
              </a:rPr>
              <a:t>What we will cover </a:t>
            </a:r>
          </a:p>
        </p:txBody>
      </p:sp>
      <p:sp>
        <p:nvSpPr>
          <p:cNvPr id="8" name="Text Placeholder 7">
            <a:extLst>
              <a:ext uri="{FF2B5EF4-FFF2-40B4-BE49-F238E27FC236}">
                <a16:creationId xmlns:a16="http://schemas.microsoft.com/office/drawing/2014/main" id="{138DE629-2D27-C1AC-6D14-0819C5A554D4}"/>
              </a:ext>
            </a:extLst>
          </p:cNvPr>
          <p:cNvSpPr>
            <a:spLocks noGrp="1"/>
          </p:cNvSpPr>
          <p:nvPr>
            <p:ph type="body" sz="quarter" idx="15"/>
          </p:nvPr>
        </p:nvSpPr>
        <p:spPr>
          <a:xfrm>
            <a:off x="4832552" y="1766169"/>
            <a:ext cx="6426200" cy="3887711"/>
          </a:xfrm>
        </p:spPr>
        <p:txBody>
          <a:bodyPr vert="horz" lIns="91440" tIns="45720" rIns="91440" bIns="45720" rtlCol="0" anchor="t">
            <a:normAutofit/>
          </a:bodyPr>
          <a:lstStyle/>
          <a:p>
            <a:pPr marL="171450" indent="-171450">
              <a:buFont typeface="Arial" panose="020B0604020202020204" pitchFamily="34" charset="0"/>
              <a:buChar char="•"/>
            </a:pPr>
            <a:r>
              <a:rPr lang="en-US" sz="2200">
                <a:latin typeface="Aptos" panose="020B0004020202020204" pitchFamily="34" charset="0"/>
              </a:rPr>
              <a:t>What is an employee?</a:t>
            </a:r>
            <a:endParaRPr lang="en-US" sz="2200" baseline="0">
              <a:latin typeface="Aptos" panose="020B0004020202020204" pitchFamily="34" charset="0"/>
            </a:endParaRPr>
          </a:p>
          <a:p>
            <a:pPr marL="171450" indent="-171450">
              <a:buFont typeface="Arial" panose="020B0604020202020204" pitchFamily="34" charset="0"/>
              <a:buChar char="•"/>
            </a:pPr>
            <a:r>
              <a:rPr lang="en-US" sz="2200">
                <a:latin typeface="Aptos" panose="020B0004020202020204" pitchFamily="34" charset="0"/>
              </a:rPr>
              <a:t>What is a contractor? </a:t>
            </a:r>
            <a:endParaRPr lang="en-US" sz="2200" baseline="0">
              <a:latin typeface="Aptos" panose="020B0004020202020204" pitchFamily="34" charset="0"/>
            </a:endParaRPr>
          </a:p>
          <a:p>
            <a:pPr marL="171450" indent="-171450"/>
            <a:r>
              <a:rPr lang="en-US" sz="2200">
                <a:latin typeface="Aptos"/>
              </a:rPr>
              <a:t>What is a covered worker?</a:t>
            </a:r>
          </a:p>
          <a:p>
            <a:pPr marL="171450" indent="-171450"/>
            <a:r>
              <a:rPr lang="en-US" sz="2200">
                <a:latin typeface="Aptos"/>
              </a:rPr>
              <a:t>Workers' compensation</a:t>
            </a:r>
          </a:p>
          <a:p>
            <a:pPr marL="171450" indent="-171450">
              <a:buFont typeface="Arial" panose="020B0604020202020204" pitchFamily="34" charset="0"/>
              <a:buChar char="•"/>
            </a:pPr>
            <a:r>
              <a:rPr lang="en-US" sz="2200" baseline="0">
                <a:latin typeface="Aptos" panose="020B0004020202020204" pitchFamily="34" charset="0"/>
              </a:rPr>
              <a:t>Licensing wizard </a:t>
            </a:r>
          </a:p>
          <a:p>
            <a:pPr marL="171450" indent="-171450">
              <a:buFont typeface="Arial" panose="020B0604020202020204" pitchFamily="34" charset="0"/>
              <a:buChar char="•"/>
            </a:pPr>
            <a:r>
              <a:rPr lang="en-US" sz="2200">
                <a:latin typeface="Aptos" panose="020B0004020202020204" pitchFamily="34" charset="0"/>
              </a:rPr>
              <a:t>R</a:t>
            </a:r>
            <a:r>
              <a:rPr lang="en-US" sz="2200" baseline="0">
                <a:latin typeface="Aptos" panose="020B0004020202020204" pitchFamily="34" charset="0"/>
              </a:rPr>
              <a:t>egistration</a:t>
            </a:r>
          </a:p>
          <a:p>
            <a:pPr marL="171450" indent="-171450"/>
            <a:endParaRPr lang="en-US" sz="2200" baseline="0">
              <a:latin typeface="Aptos" panose="020B0004020202020204" pitchFamily="34" charset="0"/>
            </a:endParaRPr>
          </a:p>
          <a:p>
            <a:pPr marL="0" indent="0">
              <a:buNone/>
            </a:pPr>
            <a:endParaRPr lang="en-US"/>
          </a:p>
          <a:p>
            <a:endParaRPr lang="en-US"/>
          </a:p>
        </p:txBody>
      </p:sp>
    </p:spTree>
    <p:extLst>
      <p:ext uri="{BB962C8B-B14F-4D97-AF65-F5344CB8AC3E}">
        <p14:creationId xmlns:p14="http://schemas.microsoft.com/office/powerpoint/2010/main" val="22112105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406400" y="95811"/>
            <a:ext cx="11682603" cy="830997"/>
          </a:xfrm>
          <a:prstGeom prst="rect">
            <a:avLst/>
          </a:prstGeom>
          <a:noFill/>
        </p:spPr>
        <p:txBody>
          <a:bodyPr wrap="square" rtlCol="0">
            <a:spAutoFit/>
          </a:bodyPr>
          <a:lstStyle/>
          <a:p>
            <a:pPr algn="r" defTabSz="914377">
              <a:buClr>
                <a:srgbClr val="005595"/>
              </a:buClr>
              <a:defRPr/>
            </a:pPr>
            <a:r>
              <a:rPr lang="en-US" sz="4800">
                <a:solidFill>
                  <a:srgbClr val="FFFFFF"/>
                </a:solidFill>
                <a:latin typeface="Arial" panose="020B0604020202020204" pitchFamily="34" charset="0"/>
                <a:cs typeface="Arial" panose="020B0604020202020204" pitchFamily="34" charset="0"/>
              </a:rPr>
              <a:t>Workers’ Comp Requirements</a:t>
            </a:r>
          </a:p>
        </p:txBody>
      </p:sp>
      <p:sp>
        <p:nvSpPr>
          <p:cNvPr id="7" name="Content Placeholder 2"/>
          <p:cNvSpPr txBox="1">
            <a:spLocks/>
          </p:cNvSpPr>
          <p:nvPr/>
        </p:nvSpPr>
        <p:spPr>
          <a:xfrm>
            <a:off x="1320800" y="2395152"/>
            <a:ext cx="10160000" cy="3352800"/>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defTabSz="914377">
              <a:spcBef>
                <a:spcPts val="600"/>
              </a:spcBef>
              <a:spcAft>
                <a:spcPts val="600"/>
              </a:spcAft>
              <a:buClr>
                <a:srgbClr val="005595"/>
              </a:buClr>
              <a:buSzPct val="75000"/>
              <a:buFont typeface="Wingdings" panose="05000000000000000000" pitchFamily="2" charset="2"/>
              <a:buChar char="ü"/>
            </a:pPr>
            <a:r>
              <a:rPr lang="en-US" altLang="en-US" sz="3200">
                <a:solidFill>
                  <a:srgbClr val="000000"/>
                </a:solidFill>
                <a:latin typeface="Arial" panose="020B0604020202020204" pitchFamily="34" charset="0"/>
                <a:cs typeface="Arial" panose="020B0604020202020204" pitchFamily="34" charset="0"/>
              </a:rPr>
              <a:t>Open a worker’s comp account by updating business license at DOR (takes 2 – 4 weeks)</a:t>
            </a:r>
          </a:p>
          <a:p>
            <a:pPr marL="228594" indent="-228594" defTabSz="914377">
              <a:spcBef>
                <a:spcPts val="600"/>
              </a:spcBef>
              <a:spcAft>
                <a:spcPts val="600"/>
              </a:spcAft>
              <a:buClr>
                <a:srgbClr val="005595"/>
              </a:buClr>
              <a:buSzPct val="75000"/>
              <a:buFont typeface="Wingdings" panose="05000000000000000000" pitchFamily="2" charset="2"/>
              <a:buChar char="ü"/>
            </a:pPr>
            <a:endParaRPr lang="en-US" altLang="en-US" sz="1067">
              <a:solidFill>
                <a:srgbClr val="000000"/>
              </a:solidFill>
              <a:latin typeface="Arial" panose="020B0604020202020204" pitchFamily="34" charset="0"/>
              <a:cs typeface="Arial" panose="020B0604020202020204" pitchFamily="34" charset="0"/>
            </a:endParaRPr>
          </a:p>
          <a:p>
            <a:pPr marL="228594" indent="-228594" defTabSz="914377">
              <a:spcBef>
                <a:spcPts val="600"/>
              </a:spcBef>
              <a:spcAft>
                <a:spcPts val="600"/>
              </a:spcAft>
              <a:buClr>
                <a:srgbClr val="005595"/>
              </a:buClr>
              <a:buSzPct val="75000"/>
              <a:buFont typeface="Wingdings" panose="05000000000000000000" pitchFamily="2" charset="2"/>
              <a:buChar char="ü"/>
            </a:pPr>
            <a:r>
              <a:rPr lang="en-US" altLang="en-US" sz="3200">
                <a:solidFill>
                  <a:srgbClr val="000000"/>
                </a:solidFill>
                <a:latin typeface="Arial" panose="020B0604020202020204" pitchFamily="34" charset="0"/>
                <a:cs typeface="Arial" panose="020B0604020202020204" pitchFamily="34" charset="0"/>
              </a:rPr>
              <a:t>File premiums quarterly at </a:t>
            </a:r>
            <a:r>
              <a:rPr lang="en-US" altLang="en-US" sz="3200" i="1">
                <a:solidFill>
                  <a:srgbClr val="000000"/>
                </a:solidFill>
                <a:latin typeface="Arial" panose="020B0604020202020204" pitchFamily="34" charset="0"/>
                <a:cs typeface="Arial" panose="020B0604020202020204" pitchFamily="34" charset="0"/>
              </a:rPr>
              <a:t>Lni.wa.gov</a:t>
            </a:r>
          </a:p>
          <a:p>
            <a:pPr marL="228594" indent="-228594" defTabSz="914377">
              <a:spcBef>
                <a:spcPts val="600"/>
              </a:spcBef>
              <a:spcAft>
                <a:spcPts val="600"/>
              </a:spcAft>
              <a:buClr>
                <a:srgbClr val="005595"/>
              </a:buClr>
              <a:buSzPct val="75000"/>
              <a:buFont typeface="Wingdings" panose="05000000000000000000" pitchFamily="2" charset="2"/>
              <a:buChar char="ü"/>
            </a:pPr>
            <a:endParaRPr lang="en-US" altLang="en-US" sz="1067" i="1">
              <a:solidFill>
                <a:srgbClr val="000000"/>
              </a:solidFill>
              <a:latin typeface="Arial" panose="020B0604020202020204" pitchFamily="34" charset="0"/>
              <a:cs typeface="Arial" panose="020B0604020202020204" pitchFamily="34" charset="0"/>
            </a:endParaRPr>
          </a:p>
          <a:p>
            <a:pPr marL="228594" indent="-228594" defTabSz="914377">
              <a:spcBef>
                <a:spcPts val="600"/>
              </a:spcBef>
              <a:spcAft>
                <a:spcPts val="600"/>
              </a:spcAft>
              <a:buClr>
                <a:srgbClr val="005595"/>
              </a:buClr>
              <a:buSzPct val="75000"/>
              <a:buFont typeface="Wingdings" panose="05000000000000000000" pitchFamily="2" charset="2"/>
              <a:buChar char="ü"/>
            </a:pPr>
            <a:r>
              <a:rPr lang="en-US" altLang="en-US" sz="3200">
                <a:solidFill>
                  <a:srgbClr val="000000"/>
                </a:solidFill>
                <a:latin typeface="Arial" panose="020B0604020202020204" pitchFamily="34" charset="0"/>
                <a:cs typeface="Arial" panose="020B0604020202020204" pitchFamily="34" charset="0"/>
              </a:rPr>
              <a:t>Must file every quarter if the account is open, even if there are no hours to report</a:t>
            </a:r>
          </a:p>
        </p:txBody>
      </p:sp>
      <p:sp>
        <p:nvSpPr>
          <p:cNvPr id="10" name="TextBox 9"/>
          <p:cNvSpPr txBox="1"/>
          <p:nvPr/>
        </p:nvSpPr>
        <p:spPr>
          <a:xfrm>
            <a:off x="2082800" y="6268675"/>
            <a:ext cx="8432800" cy="461665"/>
          </a:xfrm>
          <a:prstGeom prst="rect">
            <a:avLst/>
          </a:prstGeom>
          <a:noFill/>
        </p:spPr>
        <p:txBody>
          <a:bodyPr wrap="square" rtlCol="0">
            <a:spAutoFit/>
          </a:bodyPr>
          <a:lstStyle/>
          <a:p>
            <a:pPr defTabSz="1219170" fontAlgn="base">
              <a:spcBef>
                <a:spcPct val="0"/>
              </a:spcBef>
              <a:spcAft>
                <a:spcPct val="0"/>
              </a:spcAft>
            </a:pPr>
            <a:r>
              <a:rPr lang="en-US" sz="2400">
                <a:solidFill>
                  <a:srgbClr val="FFFFFF"/>
                </a:solidFill>
                <a:latin typeface="Arial" charset="0"/>
              </a:rPr>
              <a:t>Department of Labor &amp; Industries | Small Business Office</a:t>
            </a:r>
          </a:p>
        </p:txBody>
      </p:sp>
      <p:sp>
        <p:nvSpPr>
          <p:cNvPr id="15" name="TextBox 14"/>
          <p:cNvSpPr txBox="1"/>
          <p:nvPr/>
        </p:nvSpPr>
        <p:spPr>
          <a:xfrm>
            <a:off x="844963" y="1328148"/>
            <a:ext cx="11143837" cy="584775"/>
          </a:xfrm>
          <a:prstGeom prst="rect">
            <a:avLst/>
          </a:prstGeom>
          <a:noFill/>
        </p:spPr>
        <p:txBody>
          <a:bodyPr wrap="square" rtlCol="0">
            <a:spAutoFit/>
          </a:bodyPr>
          <a:lstStyle/>
          <a:p>
            <a:pPr defTabSz="1219170" fontAlgn="base">
              <a:spcBef>
                <a:spcPct val="0"/>
              </a:spcBef>
              <a:spcAft>
                <a:spcPct val="0"/>
              </a:spcAft>
              <a:defRPr/>
            </a:pPr>
            <a:r>
              <a:rPr lang="en-US" altLang="en-US" sz="3200" b="1">
                <a:solidFill>
                  <a:srgbClr val="4D4D4D"/>
                </a:solidFill>
                <a:latin typeface="Arial" panose="020B0604020202020204" pitchFamily="34" charset="0"/>
                <a:cs typeface="Arial" panose="020B0604020202020204" pitchFamily="34" charset="0"/>
              </a:rPr>
              <a:t>When a business has any covered workers, they must:</a:t>
            </a:r>
          </a:p>
        </p:txBody>
      </p:sp>
    </p:spTree>
    <p:extLst>
      <p:ext uri="{BB962C8B-B14F-4D97-AF65-F5344CB8AC3E}">
        <p14:creationId xmlns:p14="http://schemas.microsoft.com/office/powerpoint/2010/main" val="393378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203201" y="95811"/>
            <a:ext cx="11885803" cy="913007"/>
          </a:xfrm>
          <a:prstGeom prst="rect">
            <a:avLst/>
          </a:prstGeom>
          <a:noFill/>
        </p:spPr>
        <p:txBody>
          <a:bodyPr wrap="square" rtlCol="0">
            <a:spAutoFit/>
          </a:bodyPr>
          <a:lstStyle/>
          <a:p>
            <a:pPr algn="r" defTabSz="914354">
              <a:buClr>
                <a:srgbClr val="005595"/>
              </a:buClr>
              <a:defRPr/>
            </a:pPr>
            <a:r>
              <a:rPr lang="en-US" sz="5333">
                <a:solidFill>
                  <a:prstClr val="white"/>
                </a:solidFill>
                <a:latin typeface="Arial" panose="020B0604020202020204" pitchFamily="34" charset="0"/>
                <a:cs typeface="Arial" panose="020B0604020202020204" pitchFamily="34" charset="0"/>
              </a:rPr>
              <a:t>REQUIREMENT: Recordkeeping</a:t>
            </a:r>
          </a:p>
        </p:txBody>
      </p:sp>
      <p:sp>
        <p:nvSpPr>
          <p:cNvPr id="2" name="Slide Number Placeholder 1"/>
          <p:cNvSpPr>
            <a:spLocks noGrp="1"/>
          </p:cNvSpPr>
          <p:nvPr>
            <p:ph type="sldNum" sz="quarter" idx="12"/>
          </p:nvPr>
        </p:nvSpPr>
        <p:spPr/>
        <p:txBody>
          <a:bodyPr/>
          <a:lstStyle/>
          <a:p>
            <a:pPr defTabSz="914354"/>
            <a:fld id="{68FBF566-9353-4CAE-B647-9C99DA614300}" type="slidenum">
              <a:rPr lang="en-US">
                <a:solidFill>
                  <a:prstClr val="black">
                    <a:tint val="75000"/>
                  </a:prstClr>
                </a:solidFill>
                <a:latin typeface="Calibri" panose="020F0502020204030204"/>
              </a:rPr>
              <a:pPr defTabSz="914354"/>
              <a:t>21</a:t>
            </a:fld>
            <a:endParaRPr lang="en-US">
              <a:solidFill>
                <a:prstClr val="black">
                  <a:tint val="75000"/>
                </a:prstClr>
              </a:solidFill>
              <a:latin typeface="Calibri" panose="020F0502020204030204"/>
            </a:endParaRPr>
          </a:p>
        </p:txBody>
      </p:sp>
      <p:sp>
        <p:nvSpPr>
          <p:cNvPr id="6" name="Content Placeholder 2"/>
          <p:cNvSpPr txBox="1">
            <a:spLocks/>
          </p:cNvSpPr>
          <p:nvPr/>
        </p:nvSpPr>
        <p:spPr>
          <a:xfrm>
            <a:off x="118753" y="744673"/>
            <a:ext cx="6604000" cy="5194671"/>
          </a:xfrm>
          <a:prstGeom prst="rect">
            <a:avLst/>
          </a:prstGeom>
        </p:spPr>
        <p:txBody>
          <a:bodyPr vert="horz" lIns="121920" tIns="60960" rIns="121920" bIns="60960" rtlCol="0" anchor="ctr"/>
          <a:lstStyle>
            <a:defPPr>
              <a:defRPr lang="en-US"/>
            </a:defPPr>
            <a:lvl1pPr algn="l" rtl="0" fontAlgn="base">
              <a:spcBef>
                <a:spcPct val="0"/>
              </a:spcBef>
              <a:spcAft>
                <a:spcPct val="0"/>
              </a:spcAft>
              <a:defRPr sz="900" kern="1200">
                <a:solidFill>
                  <a:schemeClr val="tx1">
                    <a:tint val="75000"/>
                  </a:schemeClr>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a:lstStyle>
          <a:p>
            <a:pPr defTabSz="914377">
              <a:spcBef>
                <a:spcPts val="600"/>
              </a:spcBef>
              <a:defRPr/>
            </a:pPr>
            <a:r>
              <a:rPr lang="en-US" sz="2667">
                <a:solidFill>
                  <a:prstClr val="black"/>
                </a:solidFill>
                <a:latin typeface="Arial" panose="020B0604020202020204" pitchFamily="34" charset="0"/>
                <a:cs typeface="Arial" panose="020B0604020202020204" pitchFamily="34" charset="0"/>
              </a:rPr>
              <a:t> </a:t>
            </a:r>
            <a:r>
              <a:rPr lang="en-US" sz="2667" b="1">
                <a:solidFill>
                  <a:prstClr val="black"/>
                </a:solidFill>
                <a:latin typeface="Arial" panose="020B0604020202020204" pitchFamily="34" charset="0"/>
                <a:cs typeface="Arial" panose="020B0604020202020204" pitchFamily="34" charset="0"/>
              </a:rPr>
              <a:t>Employment Records</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Worker name, address, and SSN</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Daily time records </a:t>
            </a:r>
            <a:r>
              <a:rPr lang="en-US" sz="2667" i="1">
                <a:solidFill>
                  <a:prstClr val="black"/>
                </a:solidFill>
                <a:latin typeface="Arial" panose="020B0604020202020204" pitchFamily="34" charset="0"/>
                <a:cs typeface="Arial" panose="020B0604020202020204" pitchFamily="34" charset="0"/>
              </a:rPr>
              <a:t>(hourly &amp; piece workers)</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Dates of hire and termination</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Basis of pay and rate, work week</a:t>
            </a:r>
          </a:p>
          <a:p>
            <a:pPr defTabSz="914377">
              <a:spcBef>
                <a:spcPts val="1200"/>
              </a:spcBef>
              <a:defRPr/>
            </a:pPr>
            <a:r>
              <a:rPr lang="en-US" sz="2667" b="1">
                <a:solidFill>
                  <a:prstClr val="black"/>
                </a:solidFill>
                <a:latin typeface="Arial" panose="020B0604020202020204" pitchFamily="34" charset="0"/>
                <a:cs typeface="Arial" panose="020B0604020202020204" pitchFamily="34" charset="0"/>
              </a:rPr>
              <a:t>Financial Records</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Check register and canceled checks</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Bank statements</a:t>
            </a:r>
          </a:p>
        </p:txBody>
      </p:sp>
      <p:sp>
        <p:nvSpPr>
          <p:cNvPr id="11" name="TextBox 10"/>
          <p:cNvSpPr txBox="1"/>
          <p:nvPr/>
        </p:nvSpPr>
        <p:spPr>
          <a:xfrm>
            <a:off x="2082800" y="6268675"/>
            <a:ext cx="8432800" cy="461665"/>
          </a:xfrm>
          <a:prstGeom prst="rect">
            <a:avLst/>
          </a:prstGeom>
          <a:noFill/>
        </p:spPr>
        <p:txBody>
          <a:bodyPr wrap="square" rtlCol="0">
            <a:spAutoFit/>
          </a:bodyPr>
          <a:lstStyle/>
          <a:p>
            <a:pPr defTabSz="914377"/>
            <a:r>
              <a:rPr lang="en-US" sz="2400">
                <a:solidFill>
                  <a:prstClr val="white"/>
                </a:solidFill>
                <a:latin typeface="Calibri" panose="020F0502020204030204"/>
              </a:rPr>
              <a:t>Department of Labor &amp; Industries | Small Business Office</a:t>
            </a:r>
          </a:p>
        </p:txBody>
      </p:sp>
      <p:sp>
        <p:nvSpPr>
          <p:cNvPr id="10" name="Content Placeholder 2"/>
          <p:cNvSpPr txBox="1">
            <a:spLocks/>
          </p:cNvSpPr>
          <p:nvPr/>
        </p:nvSpPr>
        <p:spPr>
          <a:xfrm>
            <a:off x="6564832" y="606557"/>
            <a:ext cx="5860216" cy="5194671"/>
          </a:xfrm>
          <a:prstGeom prst="rect">
            <a:avLst/>
          </a:prstGeom>
        </p:spPr>
        <p:txBody>
          <a:bodyPr vert="horz" lIns="121920" tIns="60960" rIns="121920" bIns="60960" rtlCol="0" anchor="ctr"/>
          <a:lstStyle>
            <a:defPPr>
              <a:defRPr lang="en-US"/>
            </a:defPPr>
            <a:lvl1pPr algn="l" rtl="0" fontAlgn="base">
              <a:spcBef>
                <a:spcPct val="0"/>
              </a:spcBef>
              <a:spcAft>
                <a:spcPct val="0"/>
              </a:spcAft>
              <a:defRPr sz="900" kern="1200">
                <a:solidFill>
                  <a:schemeClr val="tx1">
                    <a:tint val="75000"/>
                  </a:schemeClr>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a:lstStyle>
          <a:p>
            <a:pPr defTabSz="914377">
              <a:spcBef>
                <a:spcPts val="1200"/>
              </a:spcBef>
              <a:defRPr/>
            </a:pPr>
            <a:r>
              <a:rPr lang="en-US" sz="2667" b="1">
                <a:solidFill>
                  <a:prstClr val="black"/>
                </a:solidFill>
                <a:latin typeface="Arial" panose="020B0604020202020204" pitchFamily="34" charset="0"/>
                <a:cs typeface="Arial" panose="020B0604020202020204" pitchFamily="34" charset="0"/>
              </a:rPr>
              <a:t>Independent Contractors</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Independent contractor’s legal name</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Contractor registration (if building contractor)</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UBI number</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Certificate of Workers’ Comp Coverage</a:t>
            </a:r>
          </a:p>
          <a:p>
            <a:pPr marL="342891" lvl="1" defTabSz="914377">
              <a:spcBef>
                <a:spcPts val="600"/>
              </a:spcBef>
              <a:buClr>
                <a:srgbClr val="005595"/>
              </a:buClr>
              <a:buSzPct val="100000"/>
              <a:buFont typeface="Wingdings" panose="05000000000000000000" pitchFamily="2" charset="2"/>
              <a:buChar char="ü"/>
              <a:defRPr/>
            </a:pPr>
            <a:r>
              <a:rPr lang="en-US" sz="2667">
                <a:solidFill>
                  <a:prstClr val="black"/>
                </a:solidFill>
                <a:latin typeface="Arial" panose="020B0604020202020204" pitchFamily="34" charset="0"/>
                <a:cs typeface="Arial" panose="020B0604020202020204" pitchFamily="34" charset="0"/>
              </a:rPr>
              <a:t>Written contracts</a:t>
            </a:r>
          </a:p>
        </p:txBody>
      </p:sp>
      <p:sp>
        <p:nvSpPr>
          <p:cNvPr id="3" name="TextBox 2"/>
          <p:cNvSpPr txBox="1"/>
          <p:nvPr/>
        </p:nvSpPr>
        <p:spPr>
          <a:xfrm>
            <a:off x="3615314" y="5543978"/>
            <a:ext cx="8780708" cy="502766"/>
          </a:xfrm>
          <a:prstGeom prst="rect">
            <a:avLst/>
          </a:prstGeom>
          <a:noFill/>
        </p:spPr>
        <p:txBody>
          <a:bodyPr wrap="square" rtlCol="0">
            <a:spAutoFit/>
          </a:bodyPr>
          <a:lstStyle/>
          <a:p>
            <a:pPr defTabSz="914377"/>
            <a:r>
              <a:rPr lang="en-US" sz="2667" b="1">
                <a:solidFill>
                  <a:srgbClr val="005595"/>
                </a:solidFill>
                <a:latin typeface="Calibri" panose="020F0502020204030204"/>
              </a:rPr>
              <a:t>Keep All Records for 3 YEARS Plus the Year-to-Date</a:t>
            </a:r>
          </a:p>
        </p:txBody>
      </p:sp>
    </p:spTree>
    <p:extLst>
      <p:ext uri="{BB962C8B-B14F-4D97-AF65-F5344CB8AC3E}">
        <p14:creationId xmlns:p14="http://schemas.microsoft.com/office/powerpoint/2010/main" val="12794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1016000" y="46753"/>
            <a:ext cx="10972800" cy="913007"/>
          </a:xfrm>
          <a:prstGeom prst="rect">
            <a:avLst/>
          </a:prstGeom>
          <a:noFill/>
        </p:spPr>
        <p:txBody>
          <a:bodyPr wrap="square" rtlCol="0">
            <a:spAutoFit/>
          </a:bodyPr>
          <a:lstStyle/>
          <a:p>
            <a:pPr algn="r" defTabSz="914377">
              <a:buClr>
                <a:srgbClr val="005595"/>
              </a:buClr>
              <a:defRPr/>
            </a:pPr>
            <a:r>
              <a:rPr lang="en-US" sz="5333">
                <a:solidFill>
                  <a:prstClr val="white"/>
                </a:solidFill>
                <a:latin typeface="Arial" panose="020B0604020202020204" pitchFamily="34" charset="0"/>
                <a:cs typeface="Arial" panose="020B0604020202020204" pitchFamily="34" charset="0"/>
              </a:rPr>
              <a:t>Small Business Guidance</a:t>
            </a:r>
          </a:p>
        </p:txBody>
      </p:sp>
      <p:sp>
        <p:nvSpPr>
          <p:cNvPr id="2" name="Slide Number Placeholder 1"/>
          <p:cNvSpPr>
            <a:spLocks noGrp="1"/>
          </p:cNvSpPr>
          <p:nvPr>
            <p:ph type="sldNum" sz="quarter" idx="12"/>
          </p:nvPr>
        </p:nvSpPr>
        <p:spPr/>
        <p:txBody>
          <a:bodyPr/>
          <a:lstStyle/>
          <a:p>
            <a:pPr defTabSz="914377">
              <a:defRPr/>
            </a:pPr>
            <a:fld id="{68FBF566-9353-4CAE-B647-9C99DA614300}" type="slidenum">
              <a:rPr lang="en-US">
                <a:solidFill>
                  <a:prstClr val="black">
                    <a:tint val="75000"/>
                  </a:prstClr>
                </a:solidFill>
                <a:latin typeface="Calibri" panose="020F0502020204030204"/>
              </a:rPr>
              <a:pPr defTabSz="914377">
                <a:defRPr/>
              </a:pPr>
              <a:t>22</a:t>
            </a:fld>
            <a:endParaRPr lang="en-US">
              <a:solidFill>
                <a:prstClr val="black">
                  <a:tint val="75000"/>
                </a:prstClr>
              </a:solidFill>
              <a:latin typeface="Calibri" panose="020F0502020204030204"/>
            </a:endParaRPr>
          </a:p>
        </p:txBody>
      </p:sp>
      <p:sp>
        <p:nvSpPr>
          <p:cNvPr id="7" name="TextBox 6"/>
          <p:cNvSpPr txBox="1"/>
          <p:nvPr/>
        </p:nvSpPr>
        <p:spPr>
          <a:xfrm>
            <a:off x="203200" y="1318661"/>
            <a:ext cx="10871200" cy="3908570"/>
          </a:xfrm>
          <a:prstGeom prst="rect">
            <a:avLst/>
          </a:prstGeom>
          <a:noFill/>
        </p:spPr>
        <p:txBody>
          <a:bodyPr wrap="square" rtlCol="0">
            <a:spAutoFit/>
          </a:bodyPr>
          <a:lstStyle/>
          <a:p>
            <a:pPr marL="457189" indent="-457189" defTabSz="1219170" fontAlgn="base">
              <a:spcBef>
                <a:spcPts val="800"/>
              </a:spcBef>
              <a:spcAft>
                <a:spcPct val="0"/>
              </a:spcAft>
              <a:buClr>
                <a:srgbClr val="005595"/>
              </a:buClr>
              <a:buFont typeface="Arial" panose="020B0604020202020204" pitchFamily="34" charset="0"/>
              <a:buChar char="•"/>
              <a:defRPr/>
            </a:pPr>
            <a:r>
              <a:rPr lang="en-US" sz="2933">
                <a:solidFill>
                  <a:srgbClr val="000000"/>
                </a:solidFill>
                <a:latin typeface="Arial" panose="020B0604020202020204" pitchFamily="34" charset="0"/>
                <a:cs typeface="Arial" panose="020B0604020202020204" pitchFamily="34" charset="0"/>
              </a:rPr>
              <a:t>Washington Small Business Guide</a:t>
            </a:r>
          </a:p>
          <a:p>
            <a:pPr marL="914377" lvl="1" indent="-457189" defTabSz="1219170" fontAlgn="base">
              <a:spcBef>
                <a:spcPts val="800"/>
              </a:spcBef>
              <a:spcAft>
                <a:spcPct val="0"/>
              </a:spcAft>
              <a:buClr>
                <a:srgbClr val="005595"/>
              </a:buClr>
              <a:buFont typeface="Arial" panose="020B0604020202020204" pitchFamily="34" charset="0"/>
              <a:buChar char="•"/>
              <a:defRPr/>
            </a:pPr>
            <a:r>
              <a:rPr lang="en-US" sz="2400">
                <a:solidFill>
                  <a:srgbClr val="000000"/>
                </a:solidFill>
                <a:latin typeface="Arial" panose="020B0604020202020204" pitchFamily="34" charset="0"/>
                <a:cs typeface="Arial" panose="020B0604020202020204" pitchFamily="34" charset="0"/>
              </a:rPr>
              <a:t>Start, run and grow a business</a:t>
            </a:r>
          </a:p>
          <a:p>
            <a:pPr marL="914377" lvl="1" indent="-457189" defTabSz="1219170" fontAlgn="base">
              <a:spcBef>
                <a:spcPts val="800"/>
              </a:spcBef>
              <a:spcAft>
                <a:spcPct val="0"/>
              </a:spcAft>
              <a:buClr>
                <a:srgbClr val="005595"/>
              </a:buClr>
              <a:buFont typeface="Arial" panose="020B0604020202020204" pitchFamily="34" charset="0"/>
              <a:buChar char="•"/>
              <a:defRPr/>
            </a:pPr>
            <a:r>
              <a:rPr lang="en-US" sz="2400">
                <a:solidFill>
                  <a:srgbClr val="000000"/>
                </a:solidFill>
                <a:latin typeface="Arial" panose="020B0604020202020204" pitchFamily="34" charset="0"/>
                <a:cs typeface="Arial" panose="020B0604020202020204" pitchFamily="34" charset="0"/>
              </a:rPr>
              <a:t>Payroll processing and payroll calculator</a:t>
            </a:r>
          </a:p>
          <a:p>
            <a:pPr marL="914377" lvl="1" indent="-457189" defTabSz="1219170" fontAlgn="base">
              <a:spcBef>
                <a:spcPts val="800"/>
              </a:spcBef>
              <a:spcAft>
                <a:spcPct val="0"/>
              </a:spcAft>
              <a:buClr>
                <a:srgbClr val="005595"/>
              </a:buClr>
              <a:buFont typeface="Arial" panose="020B0604020202020204" pitchFamily="34" charset="0"/>
              <a:buChar char="•"/>
              <a:defRPr/>
            </a:pPr>
            <a:r>
              <a:rPr lang="en-US" sz="2400">
                <a:solidFill>
                  <a:srgbClr val="000000"/>
                </a:solidFill>
                <a:latin typeface="Arial" panose="020B0604020202020204" pitchFamily="34" charset="0"/>
                <a:cs typeface="Arial" panose="020B0604020202020204" pitchFamily="34" charset="0"/>
              </a:rPr>
              <a:t>State, federal &amp; local requirements</a:t>
            </a:r>
          </a:p>
          <a:p>
            <a:pPr marL="914377" lvl="1" indent="-457189" defTabSz="1219170" fontAlgn="base">
              <a:spcBef>
                <a:spcPts val="800"/>
              </a:spcBef>
              <a:spcAft>
                <a:spcPct val="0"/>
              </a:spcAft>
              <a:buClr>
                <a:srgbClr val="005595"/>
              </a:buClr>
              <a:buFont typeface="Arial" panose="020B0604020202020204" pitchFamily="34" charset="0"/>
              <a:buChar char="•"/>
              <a:defRPr/>
            </a:pPr>
            <a:r>
              <a:rPr lang="en-US" sz="2400">
                <a:solidFill>
                  <a:srgbClr val="000000"/>
                </a:solidFill>
                <a:latin typeface="Arial" panose="020B0604020202020204" pitchFamily="34" charset="0"/>
                <a:cs typeface="Arial" panose="020B0604020202020204" pitchFamily="34" charset="0"/>
              </a:rPr>
              <a:t>Best practices, free and low-cost advising &amp; training</a:t>
            </a:r>
          </a:p>
          <a:p>
            <a:pPr marL="457189" indent="-457189" defTabSz="1219170" fontAlgn="base">
              <a:spcBef>
                <a:spcPts val="800"/>
              </a:spcBef>
              <a:spcAft>
                <a:spcPct val="0"/>
              </a:spcAft>
              <a:buClr>
                <a:srgbClr val="005595"/>
              </a:buClr>
              <a:buFont typeface="Arial" panose="020B0604020202020204" pitchFamily="34" charset="0"/>
              <a:buChar char="•"/>
              <a:defRPr/>
            </a:pPr>
            <a:r>
              <a:rPr lang="en-US" sz="2933">
                <a:solidFill>
                  <a:srgbClr val="000000"/>
                </a:solidFill>
                <a:latin typeface="Arial" panose="020B0604020202020204" pitchFamily="34" charset="0"/>
                <a:cs typeface="Arial" panose="020B0604020202020204" pitchFamily="34" charset="0"/>
              </a:rPr>
              <a:t>Help with permits, approvals, or licenses</a:t>
            </a:r>
          </a:p>
          <a:p>
            <a:pPr marL="457189" indent="-457189" defTabSz="1219170" fontAlgn="base">
              <a:spcBef>
                <a:spcPts val="800"/>
              </a:spcBef>
              <a:spcAft>
                <a:spcPct val="0"/>
              </a:spcAft>
              <a:buClr>
                <a:srgbClr val="005595"/>
              </a:buClr>
              <a:buFont typeface="Arial" panose="020B0604020202020204" pitchFamily="34" charset="0"/>
              <a:buChar char="•"/>
              <a:defRPr/>
            </a:pPr>
            <a:r>
              <a:rPr lang="en-US" sz="2933">
                <a:solidFill>
                  <a:srgbClr val="000000"/>
                </a:solidFill>
                <a:latin typeface="Arial" panose="020B0604020202020204" pitchFamily="34" charset="0"/>
                <a:cs typeface="Arial" panose="020B0604020202020204" pitchFamily="34" charset="0"/>
              </a:rPr>
              <a:t>Access Small Business Liaisons from 30 state agencies</a:t>
            </a:r>
          </a:p>
          <a:p>
            <a:pPr defTabSz="1219170" fontAlgn="base">
              <a:spcBef>
                <a:spcPct val="0"/>
              </a:spcBef>
              <a:spcAft>
                <a:spcPct val="0"/>
              </a:spcAft>
              <a:defRPr/>
            </a:pPr>
            <a:endParaRPr lang="en-US" sz="2400">
              <a:solidFill>
                <a:srgbClr val="000000"/>
              </a:solidFill>
              <a:latin typeface="Arial" charset="0"/>
            </a:endParaRPr>
          </a:p>
        </p:txBody>
      </p:sp>
      <p:sp>
        <p:nvSpPr>
          <p:cNvPr id="9" name="Rectangle 8"/>
          <p:cNvSpPr/>
          <p:nvPr/>
        </p:nvSpPr>
        <p:spPr>
          <a:xfrm>
            <a:off x="609600" y="4970708"/>
            <a:ext cx="10871200" cy="461665"/>
          </a:xfrm>
          <a:prstGeom prst="rect">
            <a:avLst/>
          </a:prstGeom>
          <a:solidFill>
            <a:srgbClr val="005595"/>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wrap="square">
            <a:spAutoFit/>
          </a:bodyPr>
          <a:lstStyle/>
          <a:p>
            <a:pPr algn="ctr" defTabSz="1625519" fontAlgn="base">
              <a:spcBef>
                <a:spcPct val="0"/>
              </a:spcBef>
              <a:spcAft>
                <a:spcPts val="2133"/>
              </a:spcAft>
              <a:defRPr/>
            </a:pPr>
            <a:r>
              <a:rPr lang="en-US" sz="2400" b="1" i="1">
                <a:solidFill>
                  <a:srgbClr val="FFFFFF"/>
                </a:solidFill>
                <a:latin typeface="Book Antiqua"/>
              </a:rPr>
              <a:t>Guide available in eleven languages &amp; Braille</a:t>
            </a:r>
            <a:endParaRPr lang="en-US" sz="2133" b="1" u="sng">
              <a:solidFill>
                <a:srgbClr val="FFFFFF"/>
              </a:solidFill>
              <a:latin typeface="Arial"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0" y="1318661"/>
            <a:ext cx="4673600" cy="1123708"/>
          </a:xfrm>
          <a:prstGeom prst="rect">
            <a:avLst/>
          </a:prstGeom>
        </p:spPr>
      </p:pic>
      <p:sp>
        <p:nvSpPr>
          <p:cNvPr id="13" name="TextBox 12"/>
          <p:cNvSpPr txBox="1"/>
          <p:nvPr/>
        </p:nvSpPr>
        <p:spPr>
          <a:xfrm>
            <a:off x="2082800" y="6268675"/>
            <a:ext cx="8432800" cy="461665"/>
          </a:xfrm>
          <a:prstGeom prst="rect">
            <a:avLst/>
          </a:prstGeom>
          <a:noFill/>
        </p:spPr>
        <p:txBody>
          <a:bodyPr wrap="square" rtlCol="0">
            <a:spAutoFit/>
          </a:bodyPr>
          <a:lstStyle/>
          <a:p>
            <a:pPr defTabSz="1219170" fontAlgn="base">
              <a:spcBef>
                <a:spcPct val="0"/>
              </a:spcBef>
              <a:spcAft>
                <a:spcPct val="0"/>
              </a:spcAft>
              <a:defRPr/>
            </a:pPr>
            <a:r>
              <a:rPr lang="en-US" sz="2400">
                <a:solidFill>
                  <a:prstClr val="white"/>
                </a:solidFill>
                <a:latin typeface="Arial" charset="0"/>
              </a:rPr>
              <a:t>Department of Labor &amp; Industries | Small Business Office</a:t>
            </a:r>
          </a:p>
        </p:txBody>
      </p:sp>
    </p:spTree>
    <p:extLst>
      <p:ext uri="{BB962C8B-B14F-4D97-AF65-F5344CB8AC3E}">
        <p14:creationId xmlns:p14="http://schemas.microsoft.com/office/powerpoint/2010/main" val="3459537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406400" y="58470"/>
            <a:ext cx="11495061" cy="913007"/>
          </a:xfrm>
          <a:prstGeom prst="rect">
            <a:avLst/>
          </a:prstGeom>
          <a:noFill/>
        </p:spPr>
        <p:txBody>
          <a:bodyPr wrap="square" rtlCol="0">
            <a:spAutoFit/>
          </a:bodyPr>
          <a:lstStyle/>
          <a:p>
            <a:pPr algn="r" defTabSz="914377">
              <a:buClr>
                <a:srgbClr val="005595"/>
              </a:buClr>
              <a:defRPr/>
            </a:pPr>
            <a:r>
              <a:rPr lang="en-US" sz="5333">
                <a:solidFill>
                  <a:prstClr val="white"/>
                </a:solidFill>
                <a:latin typeface="Arial" panose="020B0604020202020204" pitchFamily="34" charset="0"/>
                <a:cs typeface="Arial" panose="020B0604020202020204" pitchFamily="34" charset="0"/>
              </a:rPr>
              <a:t>L&amp;I Small Business Office</a:t>
            </a:r>
          </a:p>
        </p:txBody>
      </p:sp>
      <p:sp>
        <p:nvSpPr>
          <p:cNvPr id="2" name="Slide Number Placeholder 1"/>
          <p:cNvSpPr>
            <a:spLocks noGrp="1"/>
          </p:cNvSpPr>
          <p:nvPr>
            <p:ph type="sldNum" sz="quarter" idx="12"/>
          </p:nvPr>
        </p:nvSpPr>
        <p:spPr/>
        <p:txBody>
          <a:bodyPr/>
          <a:lstStyle/>
          <a:p>
            <a:pPr defTabSz="914377">
              <a:defRPr/>
            </a:pPr>
            <a:fld id="{68FBF566-9353-4CAE-B647-9C99DA614300}" type="slidenum">
              <a:rPr lang="en-US">
                <a:solidFill>
                  <a:prstClr val="black">
                    <a:tint val="75000"/>
                  </a:prstClr>
                </a:solidFill>
                <a:latin typeface="Calibri" panose="020F0502020204030204"/>
              </a:rPr>
              <a:pPr defTabSz="914377">
                <a:defRPr/>
              </a:pPr>
              <a:t>23</a:t>
            </a:fld>
            <a:endParaRPr lang="en-US">
              <a:solidFill>
                <a:prstClr val="black">
                  <a:tint val="75000"/>
                </a:prstClr>
              </a:solidFill>
              <a:latin typeface="Calibri" panose="020F0502020204030204"/>
            </a:endParaRPr>
          </a:p>
        </p:txBody>
      </p:sp>
      <p:sp>
        <p:nvSpPr>
          <p:cNvPr id="9" name="Title 1">
            <a:extLst>
              <a:ext uri="{FF2B5EF4-FFF2-40B4-BE49-F238E27FC236}">
                <a16:creationId xmlns:a16="http://schemas.microsoft.com/office/drawing/2014/main" id="{C970988D-8AF7-5947-89A9-976B1F463675}"/>
              </a:ext>
            </a:extLst>
          </p:cNvPr>
          <p:cNvSpPr txBox="1">
            <a:spLocks/>
          </p:cNvSpPr>
          <p:nvPr/>
        </p:nvSpPr>
        <p:spPr>
          <a:xfrm>
            <a:off x="1959794" y="979156"/>
            <a:ext cx="9941668" cy="593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914377">
              <a:defRPr/>
            </a:pPr>
            <a:r>
              <a:rPr lang="en-US" sz="2800" b="1">
                <a:solidFill>
                  <a:srgbClr val="5B9BD5">
                    <a:lumMod val="75000"/>
                  </a:srgbClr>
                </a:solidFill>
                <a:latin typeface="Arial" panose="020B0604020202020204" pitchFamily="34" charset="0"/>
                <a:cs typeface="Arial" panose="020B0604020202020204" pitchFamily="34" charset="0"/>
              </a:rPr>
              <a:t>Andrew Bryan, Maggie Hammond &amp; Andrea Muñoz</a:t>
            </a:r>
          </a:p>
        </p:txBody>
      </p:sp>
      <p:sp>
        <p:nvSpPr>
          <p:cNvPr id="10" name="TextBox 9"/>
          <p:cNvSpPr txBox="1"/>
          <p:nvPr/>
        </p:nvSpPr>
        <p:spPr>
          <a:xfrm>
            <a:off x="6237137" y="4952445"/>
            <a:ext cx="5664324" cy="913199"/>
          </a:xfrm>
          <a:prstGeom prst="rect">
            <a:avLst/>
          </a:prstGeom>
          <a:solidFill>
            <a:srgbClr val="005595"/>
          </a:solidFill>
          <a:ln w="12700">
            <a:solidFill>
              <a:schemeClr val="bg1"/>
            </a:solidFill>
          </a:ln>
        </p:spPr>
        <p:txBody>
          <a:bodyPr wrap="square" rtlCol="0" anchor="ctr">
            <a:spAutoFit/>
          </a:bodyPr>
          <a:lstStyle/>
          <a:p>
            <a:pPr algn="ctr" defTabSz="914377" fontAlgn="base">
              <a:spcBef>
                <a:spcPct val="0"/>
              </a:spcBef>
              <a:spcAft>
                <a:spcPct val="0"/>
              </a:spcAft>
              <a:defRPr/>
            </a:pPr>
            <a:r>
              <a:rPr lang="en-US" sz="2667" b="1">
                <a:solidFill>
                  <a:prstClr val="white"/>
                </a:solidFill>
                <a:latin typeface="Arial" panose="020B0604020202020204" pitchFamily="34" charset="0"/>
                <a:cs typeface="Arial" panose="020B0604020202020204" pitchFamily="34" charset="0"/>
              </a:rPr>
              <a:t>1-800-987-0145</a:t>
            </a:r>
          </a:p>
          <a:p>
            <a:pPr algn="ctr" defTabSz="914377" fontAlgn="base">
              <a:spcBef>
                <a:spcPct val="0"/>
              </a:spcBef>
              <a:spcAft>
                <a:spcPct val="0"/>
              </a:spcAft>
              <a:defRPr/>
            </a:pPr>
            <a:r>
              <a:rPr lang="en-US" sz="2667" b="1">
                <a:solidFill>
                  <a:prstClr val="white"/>
                </a:solidFill>
                <a:latin typeface="Arial" panose="020B0604020202020204" pitchFamily="34" charset="0"/>
                <a:cs typeface="Arial" panose="020B0604020202020204" pitchFamily="34" charset="0"/>
              </a:rPr>
              <a:t>SmallBusiness@lni.wa.gov</a:t>
            </a:r>
            <a:r>
              <a:rPr lang="en-US" sz="2667" b="1">
                <a:solidFill>
                  <a:srgbClr val="FFFFFF"/>
                </a:solidFill>
                <a:latin typeface="Book Antiqua"/>
              </a:rPr>
              <a:t> </a:t>
            </a:r>
          </a:p>
        </p:txBody>
      </p:sp>
      <p:sp>
        <p:nvSpPr>
          <p:cNvPr id="15" name="TextBox 14"/>
          <p:cNvSpPr txBox="1"/>
          <p:nvPr/>
        </p:nvSpPr>
        <p:spPr>
          <a:xfrm>
            <a:off x="2082800" y="6268675"/>
            <a:ext cx="8432800" cy="461665"/>
          </a:xfrm>
          <a:prstGeom prst="rect">
            <a:avLst/>
          </a:prstGeom>
          <a:noFill/>
        </p:spPr>
        <p:txBody>
          <a:bodyPr wrap="square" rtlCol="0">
            <a:spAutoFit/>
          </a:bodyPr>
          <a:lstStyle/>
          <a:p>
            <a:pPr defTabSz="1219170" fontAlgn="base">
              <a:spcBef>
                <a:spcPct val="0"/>
              </a:spcBef>
              <a:spcAft>
                <a:spcPct val="0"/>
              </a:spcAft>
              <a:defRPr/>
            </a:pPr>
            <a:r>
              <a:rPr lang="en-US" sz="2400">
                <a:solidFill>
                  <a:prstClr val="white"/>
                </a:solidFill>
                <a:latin typeface="Arial" charset="0"/>
              </a:rPr>
              <a:t>Department of Labor &amp; Industries | Small Business Office</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06" t="23523" r="-611" b="39108"/>
          <a:stretch/>
        </p:blipFill>
        <p:spPr>
          <a:xfrm>
            <a:off x="6237137" y="1923003"/>
            <a:ext cx="5664324" cy="2985588"/>
          </a:xfrm>
          <a:prstGeom prst="rect">
            <a:avLst/>
          </a:prstGeom>
        </p:spPr>
      </p:pic>
      <p:sp>
        <p:nvSpPr>
          <p:cNvPr id="12" name="Rectangle 3"/>
          <p:cNvSpPr txBox="1">
            <a:spLocks noChangeArrowheads="1"/>
          </p:cNvSpPr>
          <p:nvPr/>
        </p:nvSpPr>
        <p:spPr>
          <a:xfrm>
            <a:off x="141136" y="1601611"/>
            <a:ext cx="6096000" cy="4141075"/>
          </a:xfrm>
          <a:prstGeom prst="rect">
            <a:avLst/>
          </a:prstGeom>
          <a:noFill/>
          <a:ln w="38100" cap="flat" cmpd="sng" algn="ctr">
            <a:noFill/>
            <a:prstDash val="solid"/>
            <a:miter lim="800000"/>
          </a:ln>
        </p:spPr>
        <p:style>
          <a:lnRef idx="1">
            <a:schemeClr val="accent4"/>
          </a:lnRef>
          <a:fillRef idx="2">
            <a:schemeClr val="accent4"/>
          </a:fillRef>
          <a:effectRef idx="1">
            <a:schemeClr val="accent4"/>
          </a:effectRef>
          <a:fontRef idx="minor">
            <a:schemeClr val="dk1"/>
          </a:fontRef>
        </p:style>
        <p:txBody>
          <a:bodyPr vert="horz" lIns="121920" tIns="60960" rIns="121920" bIns="60960" rtlCol="0" anchor="ctr"/>
          <a:lstStyle>
            <a:defPPr>
              <a:defRPr lang="en-US"/>
            </a:defPPr>
            <a:lvl1pPr algn="l" rtl="0" fontAlgn="base">
              <a:spcBef>
                <a:spcPct val="0"/>
              </a:spcBef>
              <a:spcAft>
                <a:spcPct val="0"/>
              </a:spcAft>
              <a:defRPr sz="900" kern="1200">
                <a:solidFill>
                  <a:schemeClr val="tx1">
                    <a:tint val="75000"/>
                  </a:schemeClr>
                </a:solidFill>
                <a:latin typeface="+mn-lt"/>
                <a:ea typeface="+mn-ea"/>
                <a:cs typeface="+mn-cs"/>
              </a:defRPr>
            </a:lvl1pPr>
            <a:lvl2pPr marL="342900" algn="l" rtl="0" fontAlgn="base">
              <a:spcBef>
                <a:spcPct val="0"/>
              </a:spcBef>
              <a:spcAft>
                <a:spcPct val="0"/>
              </a:spcAft>
              <a:defRPr kern="1200">
                <a:solidFill>
                  <a:schemeClr val="dk1"/>
                </a:solidFill>
                <a:latin typeface="+mn-lt"/>
                <a:ea typeface="+mn-ea"/>
                <a:cs typeface="+mn-cs"/>
              </a:defRPr>
            </a:lvl2pPr>
            <a:lvl3pPr marL="685800" algn="l" rtl="0" fontAlgn="base">
              <a:spcBef>
                <a:spcPct val="0"/>
              </a:spcBef>
              <a:spcAft>
                <a:spcPct val="0"/>
              </a:spcAft>
              <a:defRPr kern="1200">
                <a:solidFill>
                  <a:schemeClr val="dk1"/>
                </a:solidFill>
                <a:latin typeface="+mn-lt"/>
                <a:ea typeface="+mn-ea"/>
                <a:cs typeface="+mn-cs"/>
              </a:defRPr>
            </a:lvl3pPr>
            <a:lvl4pPr marL="1028700" algn="l" rtl="0" fontAlgn="base">
              <a:spcBef>
                <a:spcPct val="0"/>
              </a:spcBef>
              <a:spcAft>
                <a:spcPct val="0"/>
              </a:spcAft>
              <a:defRPr kern="1200">
                <a:solidFill>
                  <a:schemeClr val="dk1"/>
                </a:solidFill>
                <a:latin typeface="+mn-lt"/>
                <a:ea typeface="+mn-ea"/>
                <a:cs typeface="+mn-cs"/>
              </a:defRPr>
            </a:lvl4pPr>
            <a:lvl5pPr marL="1371600" algn="l" rtl="0" fontAlgn="base">
              <a:spcBef>
                <a:spcPct val="0"/>
              </a:spcBef>
              <a:spcAft>
                <a:spcPct val="0"/>
              </a:spcAft>
              <a:defRPr kern="1200">
                <a:solidFill>
                  <a:schemeClr val="dk1"/>
                </a:solidFill>
                <a:latin typeface="+mn-lt"/>
                <a:ea typeface="+mn-ea"/>
                <a:cs typeface="+mn-cs"/>
              </a:defRPr>
            </a:lvl5pPr>
            <a:lvl6pPr marL="1714500" algn="l" defTabSz="685800" rtl="0" eaLnBrk="1" latinLnBrk="0" hangingPunct="1">
              <a:defRPr kern="1200">
                <a:solidFill>
                  <a:schemeClr val="dk1"/>
                </a:solidFill>
                <a:latin typeface="+mn-lt"/>
                <a:ea typeface="+mn-ea"/>
                <a:cs typeface="+mn-cs"/>
              </a:defRPr>
            </a:lvl6pPr>
            <a:lvl7pPr marL="2057400" algn="l" defTabSz="685800" rtl="0" eaLnBrk="1" latinLnBrk="0" hangingPunct="1">
              <a:defRPr kern="1200">
                <a:solidFill>
                  <a:schemeClr val="dk1"/>
                </a:solidFill>
                <a:latin typeface="+mn-lt"/>
                <a:ea typeface="+mn-ea"/>
                <a:cs typeface="+mn-cs"/>
              </a:defRPr>
            </a:lvl7pPr>
            <a:lvl8pPr marL="2400300" algn="l" defTabSz="685800" rtl="0" eaLnBrk="1" latinLnBrk="0" hangingPunct="1">
              <a:defRPr kern="1200">
                <a:solidFill>
                  <a:schemeClr val="dk1"/>
                </a:solidFill>
                <a:latin typeface="+mn-lt"/>
                <a:ea typeface="+mn-ea"/>
                <a:cs typeface="+mn-cs"/>
              </a:defRPr>
            </a:lvl8pPr>
            <a:lvl9pPr marL="2743200" algn="l" defTabSz="685800" rtl="0" eaLnBrk="1" latinLnBrk="0" hangingPunct="1">
              <a:defRPr kern="1200">
                <a:solidFill>
                  <a:schemeClr val="dk1"/>
                </a:solidFill>
                <a:latin typeface="+mn-lt"/>
                <a:ea typeface="+mn-ea"/>
                <a:cs typeface="+mn-cs"/>
              </a:defRPr>
            </a:lvl9pPr>
          </a:lstStyle>
          <a:p>
            <a:pPr marL="182875" defTabSz="1219170">
              <a:spcBef>
                <a:spcPts val="400"/>
              </a:spcBef>
              <a:defRPr/>
            </a:pPr>
            <a:r>
              <a:rPr lang="en-US" sz="2933" b="1">
                <a:solidFill>
                  <a:prstClr val="black"/>
                </a:solidFill>
                <a:latin typeface="Arial" panose="020B0604020202020204" pitchFamily="34" charset="0"/>
                <a:cs typeface="Arial" panose="020B0604020202020204" pitchFamily="34" charset="0"/>
              </a:rPr>
              <a:t>Visit</a:t>
            </a:r>
          </a:p>
          <a:p>
            <a:pPr marL="182875" defTabSz="1219170">
              <a:spcBef>
                <a:spcPts val="400"/>
              </a:spcBef>
              <a:defRPr/>
            </a:pPr>
            <a:r>
              <a:rPr lang="en-US" sz="2933" b="1">
                <a:solidFill>
                  <a:prstClr val="black"/>
                </a:solidFill>
                <a:latin typeface="Arial" panose="020B0604020202020204" pitchFamily="34" charset="0"/>
                <a:cs typeface="Arial" panose="020B0604020202020204" pitchFamily="34" charset="0"/>
              </a:rPr>
              <a:t>                                             </a:t>
            </a:r>
          </a:p>
          <a:p>
            <a:pPr marL="697213" lvl="1" indent="-457189" defTabSz="1219170">
              <a:spcBef>
                <a:spcPts val="400"/>
              </a:spcBef>
              <a:buClr>
                <a:srgbClr val="005595"/>
              </a:buClr>
              <a:buFont typeface="Arial" panose="020B0604020202020204" pitchFamily="34" charset="0"/>
              <a:buChar char="•"/>
              <a:defRPr/>
            </a:pPr>
            <a:r>
              <a:rPr lang="en-US" sz="2933" i="1">
                <a:solidFill>
                  <a:prstClr val="black"/>
                </a:solidFill>
                <a:latin typeface="Arial" panose="020B0604020202020204" pitchFamily="34" charset="0"/>
                <a:cs typeface="Arial" panose="020B0604020202020204" pitchFamily="34" charset="0"/>
              </a:rPr>
              <a:t>L&amp;I Essentials for Business </a:t>
            </a:r>
            <a:r>
              <a:rPr lang="en-US" sz="2933">
                <a:solidFill>
                  <a:prstClr val="black"/>
                </a:solidFill>
                <a:latin typeface="Arial" panose="020B0604020202020204" pitchFamily="34" charset="0"/>
                <a:cs typeface="Arial" panose="020B0604020202020204" pitchFamily="34" charset="0"/>
              </a:rPr>
              <a:t>webinars in English &amp; Spanish</a:t>
            </a:r>
          </a:p>
          <a:p>
            <a:pPr marL="697213" lvl="1" indent="-457189" defTabSz="1219170">
              <a:spcBef>
                <a:spcPts val="400"/>
              </a:spcBef>
              <a:buClr>
                <a:srgbClr val="005595"/>
              </a:buClr>
              <a:buFont typeface="Arial" panose="020B0604020202020204" pitchFamily="34" charset="0"/>
              <a:buChar char="•"/>
              <a:defRPr/>
            </a:pPr>
            <a:r>
              <a:rPr lang="en-US" sz="2933">
                <a:solidFill>
                  <a:prstClr val="black"/>
                </a:solidFill>
                <a:latin typeface="Arial" panose="020B0604020202020204" pitchFamily="34" charset="0"/>
                <a:cs typeface="Arial" panose="020B0604020202020204" pitchFamily="34" charset="0"/>
              </a:rPr>
              <a:t>Small Business Newsletter</a:t>
            </a:r>
          </a:p>
          <a:p>
            <a:pPr marL="697213" lvl="1" indent="-457189" defTabSz="1219170">
              <a:spcBef>
                <a:spcPts val="400"/>
              </a:spcBef>
              <a:buClr>
                <a:srgbClr val="005595"/>
              </a:buClr>
              <a:buFont typeface="Arial" panose="020B0604020202020204" pitchFamily="34" charset="0"/>
              <a:buChar char="•"/>
              <a:defRPr/>
            </a:pPr>
            <a:r>
              <a:rPr lang="en-US" sz="2933">
                <a:solidFill>
                  <a:prstClr val="black"/>
                </a:solidFill>
                <a:latin typeface="Arial" panose="020B0604020202020204" pitchFamily="34" charset="0"/>
                <a:cs typeface="Arial" panose="020B0604020202020204" pitchFamily="34" charset="0"/>
              </a:rPr>
              <a:t>Free resources</a:t>
            </a:r>
          </a:p>
          <a:p>
            <a:pPr marL="697213" lvl="1" indent="-457189" defTabSz="1219170">
              <a:spcBef>
                <a:spcPts val="400"/>
              </a:spcBef>
              <a:buClr>
                <a:srgbClr val="005595"/>
              </a:buClr>
              <a:buFont typeface="Arial" panose="020B0604020202020204" pitchFamily="34" charset="0"/>
              <a:buChar char="•"/>
              <a:defRPr/>
            </a:pPr>
            <a:r>
              <a:rPr lang="en-US" sz="2933">
                <a:solidFill>
                  <a:prstClr val="black"/>
                </a:solidFill>
                <a:latin typeface="Arial" panose="020B0604020202020204" pitchFamily="34" charset="0"/>
                <a:cs typeface="Arial" panose="020B0604020202020204" pitchFamily="34" charset="0"/>
              </a:rPr>
              <a:t>One-on-one assistance</a:t>
            </a:r>
          </a:p>
        </p:txBody>
      </p:sp>
      <p:sp>
        <p:nvSpPr>
          <p:cNvPr id="14" name="TextBox 13"/>
          <p:cNvSpPr txBox="1"/>
          <p:nvPr/>
        </p:nvSpPr>
        <p:spPr>
          <a:xfrm>
            <a:off x="1338397" y="1938361"/>
            <a:ext cx="4572000" cy="502766"/>
          </a:xfrm>
          <a:prstGeom prst="rect">
            <a:avLst/>
          </a:prstGeom>
          <a:solidFill>
            <a:srgbClr val="005595"/>
          </a:solidFill>
          <a:ln w="12700">
            <a:solidFill>
              <a:schemeClr val="accent1">
                <a:lumMod val="50000"/>
              </a:schemeClr>
            </a:solidFill>
          </a:ln>
        </p:spPr>
        <p:txBody>
          <a:bodyPr wrap="square" rtlCol="0" anchor="ctr">
            <a:spAutoFit/>
          </a:bodyPr>
          <a:lstStyle/>
          <a:p>
            <a:pPr defTabSz="914377" fontAlgn="base">
              <a:spcBef>
                <a:spcPct val="0"/>
              </a:spcBef>
              <a:spcAft>
                <a:spcPct val="0"/>
              </a:spcAft>
              <a:defRPr/>
            </a:pPr>
            <a:r>
              <a:rPr lang="en-US" sz="2667" b="1">
                <a:solidFill>
                  <a:prstClr val="white"/>
                </a:solidFill>
                <a:latin typeface="Arial" panose="020B0604020202020204" pitchFamily="34" charset="0"/>
                <a:cs typeface="Arial" panose="020B0604020202020204" pitchFamily="34" charset="0"/>
              </a:rPr>
              <a:t>Lni.wa.gov/</a:t>
            </a:r>
            <a:r>
              <a:rPr lang="en-US" sz="2667" b="1" err="1">
                <a:solidFill>
                  <a:prstClr val="white"/>
                </a:solidFill>
                <a:latin typeface="Arial" panose="020B0604020202020204" pitchFamily="34" charset="0"/>
                <a:cs typeface="Arial" panose="020B0604020202020204" pitchFamily="34" charset="0"/>
              </a:rPr>
              <a:t>SmallBusiness</a:t>
            </a:r>
            <a:r>
              <a:rPr lang="en-US" sz="1867">
                <a:solidFill>
                  <a:srgbClr val="FFFFFF"/>
                </a:solidFill>
                <a:latin typeface="Book Antiqua"/>
              </a:rPr>
              <a:t> </a:t>
            </a:r>
          </a:p>
        </p:txBody>
      </p:sp>
    </p:spTree>
    <p:extLst>
      <p:ext uri="{BB962C8B-B14F-4D97-AF65-F5344CB8AC3E}">
        <p14:creationId xmlns:p14="http://schemas.microsoft.com/office/powerpoint/2010/main" val="389137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pic>
        <p:nvPicPr>
          <p:cNvPr id="13" name="Picture 12"/>
          <p:cNvPicPr>
            <a:picLocks noChangeAspect="1"/>
          </p:cNvPicPr>
          <p:nvPr/>
        </p:nvPicPr>
        <p:blipFill rotWithShape="1">
          <a:blip r:embed="rId4"/>
          <a:srcRect b="13391"/>
          <a:stretch/>
        </p:blipFill>
        <p:spPr>
          <a:xfrm>
            <a:off x="6907759" y="977901"/>
            <a:ext cx="4414627" cy="5092700"/>
          </a:xfrm>
          <a:prstGeom prst="rect">
            <a:avLst/>
          </a:prstGeom>
        </p:spPr>
      </p:pic>
      <p:sp>
        <p:nvSpPr>
          <p:cNvPr id="8" name="TextBox 7"/>
          <p:cNvSpPr txBox="1"/>
          <p:nvPr/>
        </p:nvSpPr>
        <p:spPr>
          <a:xfrm>
            <a:off x="711200" y="46753"/>
            <a:ext cx="11277600" cy="913007"/>
          </a:xfrm>
          <a:prstGeom prst="rect">
            <a:avLst/>
          </a:prstGeom>
          <a:noFill/>
        </p:spPr>
        <p:txBody>
          <a:bodyPr wrap="square" rtlCol="0">
            <a:spAutoFit/>
          </a:bodyPr>
          <a:lstStyle/>
          <a:p>
            <a:pPr algn="r" defTabSz="914377">
              <a:buClr>
                <a:srgbClr val="005595"/>
              </a:buClr>
              <a:defRPr/>
            </a:pPr>
            <a:r>
              <a:rPr lang="en-US" sz="5333">
                <a:solidFill>
                  <a:prstClr val="white"/>
                </a:solidFill>
                <a:latin typeface="Arial" panose="020B0604020202020204" pitchFamily="34" charset="0"/>
                <a:cs typeface="Arial" panose="020B0604020202020204" pitchFamily="34" charset="0"/>
              </a:rPr>
              <a:t>Help for Small Business</a:t>
            </a:r>
          </a:p>
        </p:txBody>
      </p:sp>
      <p:sp>
        <p:nvSpPr>
          <p:cNvPr id="2" name="Slide Number Placeholder 1"/>
          <p:cNvSpPr>
            <a:spLocks noGrp="1"/>
          </p:cNvSpPr>
          <p:nvPr>
            <p:ph type="sldNum" sz="quarter" idx="12"/>
          </p:nvPr>
        </p:nvSpPr>
        <p:spPr/>
        <p:txBody>
          <a:bodyPr/>
          <a:lstStyle/>
          <a:p>
            <a:pPr defTabSz="914377">
              <a:defRPr/>
            </a:pPr>
            <a:fld id="{68FBF566-9353-4CAE-B647-9C99DA614300}" type="slidenum">
              <a:rPr lang="en-US">
                <a:solidFill>
                  <a:prstClr val="black">
                    <a:tint val="75000"/>
                  </a:prstClr>
                </a:solidFill>
                <a:latin typeface="Calibri" panose="020F0502020204030204"/>
              </a:rPr>
              <a:pPr defTabSz="914377">
                <a:defRPr/>
              </a:pPr>
              <a:t>24</a:t>
            </a:fld>
            <a:endParaRPr lang="en-US">
              <a:solidFill>
                <a:prstClr val="black">
                  <a:tint val="75000"/>
                </a:prstClr>
              </a:solidFill>
              <a:latin typeface="Calibri" panose="020F0502020204030204"/>
            </a:endParaRPr>
          </a:p>
        </p:txBody>
      </p:sp>
      <p:sp>
        <p:nvSpPr>
          <p:cNvPr id="10" name="Oval 9"/>
          <p:cNvSpPr/>
          <p:nvPr/>
        </p:nvSpPr>
        <p:spPr>
          <a:xfrm>
            <a:off x="9050974" y="1285258"/>
            <a:ext cx="2238729" cy="933449"/>
          </a:xfrm>
          <a:prstGeom prst="ellipse">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a:solidFill>
                <a:srgbClr val="FFFFFF"/>
              </a:solidFill>
              <a:latin typeface="Book Antiqua"/>
            </a:endParaRPr>
          </a:p>
        </p:txBody>
      </p:sp>
      <p:sp>
        <p:nvSpPr>
          <p:cNvPr id="14" name="TextBox 13"/>
          <p:cNvSpPr txBox="1"/>
          <p:nvPr/>
        </p:nvSpPr>
        <p:spPr>
          <a:xfrm>
            <a:off x="6655900" y="5627477"/>
            <a:ext cx="5525485" cy="420564"/>
          </a:xfrm>
          <a:prstGeom prst="rect">
            <a:avLst/>
          </a:prstGeom>
          <a:solidFill>
            <a:srgbClr val="005595"/>
          </a:solidFill>
          <a:ln w="12700">
            <a:solidFill>
              <a:schemeClr val="bg1"/>
            </a:solidFill>
          </a:ln>
        </p:spPr>
        <p:txBody>
          <a:bodyPr wrap="square" rtlCol="0" anchor="ctr">
            <a:spAutoFit/>
          </a:bodyPr>
          <a:lstStyle/>
          <a:p>
            <a:pPr algn="ctr" defTabSz="914377" fontAlgn="base">
              <a:spcBef>
                <a:spcPct val="0"/>
              </a:spcBef>
              <a:spcAft>
                <a:spcPct val="0"/>
              </a:spcAft>
              <a:defRPr/>
            </a:pPr>
            <a:r>
              <a:rPr lang="en-US" sz="2133" b="1">
                <a:solidFill>
                  <a:prstClr val="white"/>
                </a:solidFill>
                <a:latin typeface="Arial" panose="020B0604020202020204" pitchFamily="34" charset="0"/>
                <a:cs typeface="Arial" panose="020B0604020202020204" pitchFamily="34" charset="0"/>
              </a:rPr>
              <a:t>Lni.wa.gov/</a:t>
            </a:r>
            <a:r>
              <a:rPr lang="en-US" sz="2133" b="1" err="1">
                <a:solidFill>
                  <a:prstClr val="white"/>
                </a:solidFill>
                <a:latin typeface="Arial" panose="020B0604020202020204" pitchFamily="34" charset="0"/>
                <a:cs typeface="Arial" panose="020B0604020202020204" pitchFamily="34" charset="0"/>
              </a:rPr>
              <a:t>SmallBusiness</a:t>
            </a:r>
            <a:r>
              <a:rPr lang="en-US" sz="2133">
                <a:solidFill>
                  <a:srgbClr val="FFFFFF"/>
                </a:solidFill>
                <a:latin typeface="Book Antiqua"/>
              </a:rPr>
              <a:t> </a:t>
            </a:r>
          </a:p>
        </p:txBody>
      </p:sp>
      <p:sp>
        <p:nvSpPr>
          <p:cNvPr id="18" name="TextBox 17"/>
          <p:cNvSpPr txBox="1"/>
          <p:nvPr/>
        </p:nvSpPr>
        <p:spPr>
          <a:xfrm>
            <a:off x="2082800" y="6268675"/>
            <a:ext cx="8432800" cy="461665"/>
          </a:xfrm>
          <a:prstGeom prst="rect">
            <a:avLst/>
          </a:prstGeom>
          <a:noFill/>
        </p:spPr>
        <p:txBody>
          <a:bodyPr wrap="square" rtlCol="0">
            <a:spAutoFit/>
          </a:bodyPr>
          <a:lstStyle/>
          <a:p>
            <a:pPr defTabSz="1219170" fontAlgn="base">
              <a:spcBef>
                <a:spcPct val="0"/>
              </a:spcBef>
              <a:spcAft>
                <a:spcPct val="0"/>
              </a:spcAft>
              <a:defRPr/>
            </a:pPr>
            <a:r>
              <a:rPr lang="en-US" sz="2400">
                <a:solidFill>
                  <a:prstClr val="white"/>
                </a:solidFill>
                <a:latin typeface="Arial" charset="0"/>
              </a:rPr>
              <a:t>Department of Labor &amp; Industries | Small Business Office</a:t>
            </a:r>
          </a:p>
        </p:txBody>
      </p:sp>
      <p:pic>
        <p:nvPicPr>
          <p:cNvPr id="4" name="Picture 3"/>
          <p:cNvPicPr>
            <a:picLocks noChangeAspect="1"/>
          </p:cNvPicPr>
          <p:nvPr/>
        </p:nvPicPr>
        <p:blipFill>
          <a:blip r:embed="rId5"/>
          <a:stretch>
            <a:fillRect/>
          </a:stretch>
        </p:blipFill>
        <p:spPr>
          <a:xfrm>
            <a:off x="1779645" y="1042503"/>
            <a:ext cx="4381419" cy="5020959"/>
          </a:xfrm>
          <a:prstGeom prst="rect">
            <a:avLst/>
          </a:prstGeom>
        </p:spPr>
      </p:pic>
      <p:sp>
        <p:nvSpPr>
          <p:cNvPr id="7" name="Oval 6"/>
          <p:cNvSpPr/>
          <p:nvPr/>
        </p:nvSpPr>
        <p:spPr>
          <a:xfrm>
            <a:off x="3149600" y="5231280"/>
            <a:ext cx="1410691" cy="69920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a:solidFill>
                <a:srgbClr val="FFFFFF"/>
              </a:solidFill>
              <a:latin typeface="Book Antiqua"/>
            </a:endParaRPr>
          </a:p>
        </p:txBody>
      </p:sp>
      <p:sp>
        <p:nvSpPr>
          <p:cNvPr id="12" name="Right Arrow 11"/>
          <p:cNvSpPr/>
          <p:nvPr/>
        </p:nvSpPr>
        <p:spPr>
          <a:xfrm>
            <a:off x="5242996" y="5002456"/>
            <a:ext cx="1021669" cy="609600"/>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a:solidFill>
                <a:prstClr val="white"/>
              </a:solidFill>
              <a:latin typeface="Calibri" panose="020F0502020204030204"/>
            </a:endParaRPr>
          </a:p>
        </p:txBody>
      </p:sp>
    </p:spTree>
    <p:extLst>
      <p:ext uri="{BB962C8B-B14F-4D97-AF65-F5344CB8AC3E}">
        <p14:creationId xmlns:p14="http://schemas.microsoft.com/office/powerpoint/2010/main" val="215712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 y="-1"/>
            <a:ext cx="12229885" cy="6879311"/>
          </a:xfrm>
          <a:prstGeom prst="rect">
            <a:avLst/>
          </a:prstGeom>
        </p:spPr>
      </p:pic>
      <p:sp>
        <p:nvSpPr>
          <p:cNvPr id="8" name="TextBox 7"/>
          <p:cNvSpPr txBox="1"/>
          <p:nvPr/>
        </p:nvSpPr>
        <p:spPr>
          <a:xfrm>
            <a:off x="353684" y="17999"/>
            <a:ext cx="11635116" cy="1475304"/>
          </a:xfrm>
          <a:prstGeom prst="rect">
            <a:avLst/>
          </a:prstGeom>
          <a:noFill/>
        </p:spPr>
        <p:txBody>
          <a:bodyPr wrap="square" lIns="91440" tIns="45720" rIns="91440" bIns="45720" rtlCol="0" anchor="t">
            <a:spAutoFit/>
          </a:bodyPr>
          <a:lstStyle/>
          <a:p>
            <a:pPr algn="r" defTabSz="914377">
              <a:defRPr/>
            </a:pPr>
            <a:r>
              <a:rPr lang="en-US" sz="4400">
                <a:solidFill>
                  <a:srgbClr val="005595"/>
                </a:solidFill>
                <a:latin typeface="Arial"/>
                <a:cs typeface="Arial"/>
              </a:rPr>
              <a:t>For employer requirements and independent contractor questions</a:t>
            </a:r>
            <a:endParaRPr lang="en-US" sz="4400">
              <a:ea typeface="Calibri"/>
              <a:cs typeface="Calibri"/>
            </a:endParaRPr>
          </a:p>
        </p:txBody>
      </p:sp>
      <p:sp>
        <p:nvSpPr>
          <p:cNvPr id="2" name="Slide Number Placeholder 1"/>
          <p:cNvSpPr>
            <a:spLocks noGrp="1"/>
          </p:cNvSpPr>
          <p:nvPr>
            <p:ph type="sldNum" sz="quarter" idx="12"/>
          </p:nvPr>
        </p:nvSpPr>
        <p:spPr/>
        <p:txBody>
          <a:bodyPr/>
          <a:lstStyle/>
          <a:p>
            <a:pPr defTabSz="914377">
              <a:defRPr/>
            </a:pPr>
            <a:fld id="{68FBF566-9353-4CAE-B647-9C99DA614300}" type="slidenum">
              <a:rPr lang="en-US">
                <a:solidFill>
                  <a:prstClr val="black">
                    <a:tint val="75000"/>
                  </a:prstClr>
                </a:solidFill>
                <a:latin typeface="Calibri" panose="020F0502020204030204"/>
              </a:rPr>
              <a:pPr defTabSz="914377">
                <a:defRPr/>
              </a:pPr>
              <a:t>25</a:t>
            </a:fld>
            <a:endParaRPr lang="en-US">
              <a:solidFill>
                <a:prstClr val="black">
                  <a:tint val="75000"/>
                </a:prstClr>
              </a:solidFill>
              <a:latin typeface="Calibri" panose="020F0502020204030204"/>
            </a:endParaRPr>
          </a:p>
        </p:txBody>
      </p:sp>
      <p:sp>
        <p:nvSpPr>
          <p:cNvPr id="6" name="Text Placeholder 1"/>
          <p:cNvSpPr txBox="1">
            <a:spLocks/>
          </p:cNvSpPr>
          <p:nvPr/>
        </p:nvSpPr>
        <p:spPr>
          <a:xfrm>
            <a:off x="2011871" y="1708093"/>
            <a:ext cx="9976929" cy="2722055"/>
          </a:xfrm>
          <a:prstGeom prst="rect">
            <a:avLst/>
          </a:prstGeom>
        </p:spPr>
        <p:txBody>
          <a:bodyPr vert="horz" lIns="121920" tIns="60960" rIns="121920" bIns="6096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965" indent="-227965" algn="r" defTabSz="914377">
              <a:spcBef>
                <a:spcPts val="1000"/>
              </a:spcBef>
              <a:spcAft>
                <a:spcPts val="600"/>
              </a:spcAft>
              <a:buClr>
                <a:srgbClr val="005595"/>
              </a:buClr>
            </a:pPr>
            <a:r>
              <a:rPr lang="en-US" sz="4250">
                <a:solidFill>
                  <a:prstClr val="black"/>
                </a:solidFill>
                <a:latin typeface="Arial"/>
                <a:cs typeface="Arial"/>
              </a:rPr>
              <a:t>Please contact the Small Business Office at </a:t>
            </a:r>
            <a:r>
              <a:rPr lang="en-US" sz="4250">
                <a:solidFill>
                  <a:srgbClr val="3333CC"/>
                </a:solidFill>
                <a:latin typeface="Arial"/>
                <a:cs typeface="Arial"/>
              </a:rPr>
              <a:t>SmallBusiness@Lni.wa.gov</a:t>
            </a:r>
            <a:r>
              <a:rPr lang="en-US" sz="4250">
                <a:solidFill>
                  <a:prstClr val="black"/>
                </a:solidFill>
                <a:latin typeface="Arial"/>
                <a:cs typeface="Arial"/>
              </a:rPr>
              <a:t> or 1-800-987-0145 </a:t>
            </a:r>
          </a:p>
        </p:txBody>
      </p:sp>
      <p:sp>
        <p:nvSpPr>
          <p:cNvPr id="7" name="Text Placeholder 1"/>
          <p:cNvSpPr txBox="1">
            <a:spLocks/>
          </p:cNvSpPr>
          <p:nvPr/>
        </p:nvSpPr>
        <p:spPr>
          <a:xfrm>
            <a:off x="5144576" y="3587543"/>
            <a:ext cx="7213600" cy="1024128"/>
          </a:xfrm>
          <a:prstGeom prst="rect">
            <a:avLst/>
          </a:prstGeom>
        </p:spPr>
        <p:txBody>
          <a:bodyPr vert="horz" lIns="121920" tIns="60960" rIns="121920" bIns="6096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a:lstStyle>
          <a:p>
            <a:pPr defTabSz="1219170"/>
            <a:r>
              <a:rPr lang="en-US" sz="3200" b="1" i="1">
                <a:solidFill>
                  <a:srgbClr val="005595"/>
                </a:solidFill>
                <a:latin typeface="Arial" panose="020B0604020202020204" pitchFamily="34" charset="0"/>
                <a:cs typeface="Arial" panose="020B0604020202020204" pitchFamily="34" charset="0"/>
              </a:rPr>
              <a:t>Be safe and merry </a:t>
            </a:r>
            <a:r>
              <a:rPr lang="en-US" sz="3200" b="1" i="1" err="1">
                <a:solidFill>
                  <a:srgbClr val="005595"/>
                </a:solidFill>
                <a:latin typeface="Arial" panose="020B0604020202020204" pitchFamily="34" charset="0"/>
                <a:cs typeface="Arial" panose="020B0604020202020204" pitchFamily="34" charset="0"/>
              </a:rPr>
              <a:t>businessing</a:t>
            </a:r>
            <a:r>
              <a:rPr lang="en-US" sz="3200" b="1" i="1">
                <a:solidFill>
                  <a:srgbClr val="005595"/>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9782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5E26-30F5-D2D4-4F78-4B8CC2520DBD}"/>
              </a:ext>
            </a:extLst>
          </p:cNvPr>
          <p:cNvSpPr>
            <a:spLocks noGrp="1"/>
          </p:cNvSpPr>
          <p:nvPr>
            <p:ph type="title"/>
          </p:nvPr>
        </p:nvSpPr>
        <p:spPr>
          <a:xfrm>
            <a:off x="839788" y="365125"/>
            <a:ext cx="10515600" cy="1325563"/>
          </a:xfrm>
        </p:spPr>
        <p:txBody>
          <a:bodyPr/>
          <a:lstStyle/>
          <a:p>
            <a:r>
              <a:rPr lang="en-US">
                <a:latin typeface="Aptos Display" panose="020B0004020202020204" pitchFamily="34" charset="0"/>
              </a:rPr>
              <a:t>Contact info</a:t>
            </a:r>
          </a:p>
        </p:txBody>
      </p:sp>
      <p:sp>
        <p:nvSpPr>
          <p:cNvPr id="3" name="Content Placeholder 2">
            <a:extLst>
              <a:ext uri="{FF2B5EF4-FFF2-40B4-BE49-F238E27FC236}">
                <a16:creationId xmlns:a16="http://schemas.microsoft.com/office/drawing/2014/main" id="{99156DC9-9397-FCBF-63A5-0D8D322A0601}"/>
              </a:ext>
            </a:extLst>
          </p:cNvPr>
          <p:cNvSpPr>
            <a:spLocks noGrp="1"/>
          </p:cNvSpPr>
          <p:nvPr>
            <p:ph sz="half" idx="2"/>
          </p:nvPr>
        </p:nvSpPr>
        <p:spPr>
          <a:xfrm>
            <a:off x="836610" y="2493800"/>
            <a:ext cx="10515599" cy="3695863"/>
          </a:xfrm>
        </p:spPr>
        <p:txBody>
          <a:bodyPr/>
          <a:lstStyle/>
          <a:p>
            <a:r>
              <a:rPr lang="en-US" sz="2400">
                <a:latin typeface="Aptos Display" panose="020B0004020202020204" pitchFamily="34" charset="0"/>
              </a:rPr>
              <a:t>Call us at 360-705-6705</a:t>
            </a:r>
          </a:p>
          <a:p>
            <a:r>
              <a:rPr lang="en-US" sz="2400">
                <a:latin typeface="Aptos Display" panose="020B0004020202020204" pitchFamily="34" charset="0"/>
              </a:rPr>
              <a:t>Contact us page</a:t>
            </a:r>
          </a:p>
          <a:p>
            <a:r>
              <a:rPr lang="en-US" sz="2400">
                <a:latin typeface="Aptos Display" panose="020B0004020202020204" pitchFamily="34" charset="0"/>
              </a:rPr>
              <a:t>Live chat</a:t>
            </a:r>
          </a:p>
          <a:p>
            <a:r>
              <a:rPr lang="en-US" sz="2400">
                <a:latin typeface="Aptos Display" panose="020B0004020202020204" pitchFamily="34" charset="0"/>
              </a:rPr>
              <a:t>Secure messaging</a:t>
            </a:r>
          </a:p>
          <a:p>
            <a:pPr marL="0" indent="0">
              <a:buNone/>
            </a:pPr>
            <a:endParaRPr lang="en-US"/>
          </a:p>
          <a:p>
            <a:endParaRPr lang="en-US"/>
          </a:p>
        </p:txBody>
      </p:sp>
      <p:pic>
        <p:nvPicPr>
          <p:cNvPr id="5" name="Picture 4">
            <a:extLst>
              <a:ext uri="{FF2B5EF4-FFF2-40B4-BE49-F238E27FC236}">
                <a16:creationId xmlns:a16="http://schemas.microsoft.com/office/drawing/2014/main" id="{00D2445E-1691-0E37-63BC-99DBB6EB89F3}"/>
              </a:ext>
            </a:extLst>
          </p:cNvPr>
          <p:cNvPicPr>
            <a:picLocks noChangeAspect="1"/>
          </p:cNvPicPr>
          <p:nvPr/>
        </p:nvPicPr>
        <p:blipFill>
          <a:blip r:embed="rId3"/>
          <a:stretch>
            <a:fillRect/>
          </a:stretch>
        </p:blipFill>
        <p:spPr>
          <a:xfrm>
            <a:off x="5455391" y="1964603"/>
            <a:ext cx="5896817" cy="4078229"/>
          </a:xfrm>
          <a:prstGeom prst="rect">
            <a:avLst/>
          </a:prstGeom>
        </p:spPr>
      </p:pic>
    </p:spTree>
    <p:extLst>
      <p:ext uri="{BB962C8B-B14F-4D97-AF65-F5344CB8AC3E}">
        <p14:creationId xmlns:p14="http://schemas.microsoft.com/office/powerpoint/2010/main" val="38755100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5E26-30F5-D2D4-4F78-4B8CC2520DBD}"/>
              </a:ext>
            </a:extLst>
          </p:cNvPr>
          <p:cNvSpPr>
            <a:spLocks noGrp="1"/>
          </p:cNvSpPr>
          <p:nvPr>
            <p:ph type="title"/>
          </p:nvPr>
        </p:nvSpPr>
        <p:spPr>
          <a:xfrm>
            <a:off x="839788" y="365125"/>
            <a:ext cx="10515600" cy="1325563"/>
          </a:xfrm>
        </p:spPr>
        <p:txBody>
          <a:bodyPr/>
          <a:lstStyle/>
          <a:p>
            <a:r>
              <a:rPr lang="en-US">
                <a:latin typeface="Aptos Display" panose="020B0004020202020204" pitchFamily="34" charset="0"/>
              </a:rPr>
              <a:t>Thank you for joining us! </a:t>
            </a:r>
          </a:p>
        </p:txBody>
      </p:sp>
      <p:pic>
        <p:nvPicPr>
          <p:cNvPr id="4" name="Content Placeholder 3">
            <a:extLst>
              <a:ext uri="{FF2B5EF4-FFF2-40B4-BE49-F238E27FC236}">
                <a16:creationId xmlns:a16="http://schemas.microsoft.com/office/drawing/2014/main" id="{DEB5DAFE-BECC-7413-2692-D87134ECCB6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34459" y="2180492"/>
            <a:ext cx="9323082" cy="3995103"/>
          </a:xfrm>
          <a:prstGeom prst="rect">
            <a:avLst/>
          </a:prstGeom>
        </p:spPr>
      </p:pic>
      <p:sp>
        <p:nvSpPr>
          <p:cNvPr id="8" name="TextBox 7">
            <a:extLst>
              <a:ext uri="{FF2B5EF4-FFF2-40B4-BE49-F238E27FC236}">
                <a16:creationId xmlns:a16="http://schemas.microsoft.com/office/drawing/2014/main" id="{39C17EE7-CDE7-881A-0772-B9E748E6A36D}"/>
              </a:ext>
            </a:extLst>
          </p:cNvPr>
          <p:cNvSpPr txBox="1"/>
          <p:nvPr/>
        </p:nvSpPr>
        <p:spPr>
          <a:xfrm>
            <a:off x="1871003" y="3516323"/>
            <a:ext cx="47548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8000" b="1" i="0" u="none" strike="noStrike" kern="1200" cap="none" spc="0" normalizeH="0" baseline="0" noProof="0">
                <a:ln>
                  <a:noFill/>
                </a:ln>
                <a:solidFill>
                  <a:prstClr val="white"/>
                </a:solidFill>
                <a:effectLst/>
                <a:uLnTx/>
                <a:uFillTx/>
                <a:latin typeface="Calibri"/>
                <a:ea typeface="+mn-ea"/>
                <a:cs typeface="+mn-cs"/>
              </a:rPr>
              <a:t>Questions</a:t>
            </a:r>
            <a:endParaRPr kumimoji="0" lang="en-US" sz="8000" b="0" i="0" u="none" strike="noStrike" kern="1200" cap="none" spc="0" normalizeH="0" baseline="0" noProof="0">
              <a:ln>
                <a:noFill/>
              </a:ln>
              <a:solidFill>
                <a:srgbClr val="2D3338"/>
              </a:solidFill>
              <a:effectLst/>
              <a:uLnTx/>
              <a:uFillTx/>
              <a:latin typeface="Calibri"/>
              <a:ea typeface="+mn-ea"/>
              <a:cs typeface="+mn-cs"/>
            </a:endParaRPr>
          </a:p>
        </p:txBody>
      </p:sp>
    </p:spTree>
    <p:extLst>
      <p:ext uri="{BB962C8B-B14F-4D97-AF65-F5344CB8AC3E}">
        <p14:creationId xmlns:p14="http://schemas.microsoft.com/office/powerpoint/2010/main" val="36014677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EA88-0292-024F-A2DB-413190338671}"/>
              </a:ext>
            </a:extLst>
          </p:cNvPr>
          <p:cNvSpPr>
            <a:spLocks noGrp="1"/>
          </p:cNvSpPr>
          <p:nvPr>
            <p:ph type="title"/>
          </p:nvPr>
        </p:nvSpPr>
        <p:spPr>
          <a:xfrm>
            <a:off x="839788" y="365125"/>
            <a:ext cx="10515600" cy="1325563"/>
          </a:xfrm>
        </p:spPr>
        <p:txBody>
          <a:bodyPr>
            <a:normAutofit/>
          </a:bodyPr>
          <a:lstStyle/>
          <a:p>
            <a:r>
              <a:rPr lang="en-US"/>
              <a:t>Employee (W2)</a:t>
            </a:r>
          </a:p>
        </p:txBody>
      </p:sp>
      <p:sp>
        <p:nvSpPr>
          <p:cNvPr id="6" name="Content Placeholder 5">
            <a:extLst>
              <a:ext uri="{FF2B5EF4-FFF2-40B4-BE49-F238E27FC236}">
                <a16:creationId xmlns:a16="http://schemas.microsoft.com/office/drawing/2014/main" id="{BCB57283-86D8-2A6A-45A1-F9E331BF13B4}"/>
              </a:ext>
            </a:extLst>
          </p:cNvPr>
          <p:cNvSpPr>
            <a:spLocks noGrp="1"/>
          </p:cNvSpPr>
          <p:nvPr>
            <p:ph sz="half" idx="2"/>
          </p:nvPr>
        </p:nvSpPr>
        <p:spPr>
          <a:xfrm>
            <a:off x="642361" y="3304309"/>
            <a:ext cx="5016263" cy="2674001"/>
          </a:xfrm>
        </p:spPr>
        <p:txBody>
          <a:bodyPr>
            <a:normAutofit/>
          </a:bodyPr>
          <a:lstStyle/>
          <a:p>
            <a:pPr>
              <a:spcAft>
                <a:spcPts val="600"/>
              </a:spcAft>
            </a:pPr>
            <a:r>
              <a:rPr lang="en-US" sz="2400">
                <a:solidFill>
                  <a:srgbClr val="001D35"/>
                </a:solidFill>
                <a:latin typeface="+mj-lt"/>
              </a:rPr>
              <a:t>Has no registration or tax obligation with the Department of Revenue</a:t>
            </a:r>
          </a:p>
        </p:txBody>
      </p:sp>
      <p:pic>
        <p:nvPicPr>
          <p:cNvPr id="9" name="Picture 8">
            <a:extLst>
              <a:ext uri="{FF2B5EF4-FFF2-40B4-BE49-F238E27FC236}">
                <a16:creationId xmlns:a16="http://schemas.microsoft.com/office/drawing/2014/main" id="{6FD7BE84-1733-2D12-8194-390348FF3713}"/>
              </a:ext>
            </a:extLst>
          </p:cNvPr>
          <p:cNvPicPr>
            <a:picLocks noChangeAspect="1"/>
          </p:cNvPicPr>
          <p:nvPr/>
        </p:nvPicPr>
        <p:blipFill>
          <a:blip r:embed="rId3"/>
          <a:stretch>
            <a:fillRect/>
          </a:stretch>
        </p:blipFill>
        <p:spPr>
          <a:xfrm>
            <a:off x="5977525" y="2665378"/>
            <a:ext cx="5850530" cy="2811294"/>
          </a:xfrm>
          <a:prstGeom prst="rect">
            <a:avLst/>
          </a:prstGeom>
        </p:spPr>
      </p:pic>
    </p:spTree>
    <p:extLst>
      <p:ext uri="{BB962C8B-B14F-4D97-AF65-F5344CB8AC3E}">
        <p14:creationId xmlns:p14="http://schemas.microsoft.com/office/powerpoint/2010/main" val="29016977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EA88-0292-024F-A2DB-413190338671}"/>
              </a:ext>
            </a:extLst>
          </p:cNvPr>
          <p:cNvSpPr>
            <a:spLocks noGrp="1"/>
          </p:cNvSpPr>
          <p:nvPr>
            <p:ph type="title"/>
          </p:nvPr>
        </p:nvSpPr>
        <p:spPr>
          <a:xfrm>
            <a:off x="839788" y="365125"/>
            <a:ext cx="10515600" cy="1325563"/>
          </a:xfrm>
        </p:spPr>
        <p:txBody>
          <a:bodyPr>
            <a:normAutofit/>
          </a:bodyPr>
          <a:lstStyle/>
          <a:p>
            <a:r>
              <a:rPr lang="en-US"/>
              <a:t>An independent contractor </a:t>
            </a:r>
          </a:p>
        </p:txBody>
      </p:sp>
      <p:sp>
        <p:nvSpPr>
          <p:cNvPr id="6" name="Content Placeholder 5">
            <a:extLst>
              <a:ext uri="{FF2B5EF4-FFF2-40B4-BE49-F238E27FC236}">
                <a16:creationId xmlns:a16="http://schemas.microsoft.com/office/drawing/2014/main" id="{BCB57283-86D8-2A6A-45A1-F9E331BF13B4}"/>
              </a:ext>
            </a:extLst>
          </p:cNvPr>
          <p:cNvSpPr>
            <a:spLocks noGrp="1"/>
          </p:cNvSpPr>
          <p:nvPr>
            <p:ph sz="half" idx="2"/>
          </p:nvPr>
        </p:nvSpPr>
        <p:spPr>
          <a:xfrm>
            <a:off x="223735" y="2701636"/>
            <a:ext cx="6112216" cy="2576946"/>
          </a:xfrm>
        </p:spPr>
        <p:txBody>
          <a:bodyPr>
            <a:normAutofit/>
          </a:bodyPr>
          <a:lstStyle/>
          <a:p>
            <a:r>
              <a:rPr lang="en-US" sz="2400">
                <a:latin typeface="+mj-lt"/>
              </a:rPr>
              <a:t>Self employed </a:t>
            </a:r>
          </a:p>
          <a:p>
            <a:r>
              <a:rPr lang="en-US" sz="2400">
                <a:latin typeface="+mj-lt"/>
              </a:rPr>
              <a:t>Registers with the Department of Revenue </a:t>
            </a:r>
          </a:p>
          <a:p>
            <a:r>
              <a:rPr lang="en-US" sz="2400">
                <a:latin typeface="+mj-lt"/>
              </a:rPr>
              <a:t>May need to collect sales tax</a:t>
            </a:r>
          </a:p>
          <a:p>
            <a:r>
              <a:rPr lang="en-US" sz="2400">
                <a:latin typeface="+mj-lt"/>
              </a:rPr>
              <a:t>Files excise tax returns with DOR</a:t>
            </a:r>
          </a:p>
          <a:p>
            <a:pPr marL="0" indent="0">
              <a:buNone/>
            </a:pPr>
            <a:endParaRPr lang="en-US" sz="2200">
              <a:latin typeface="+mj-lt"/>
            </a:endParaRPr>
          </a:p>
          <a:p>
            <a:endParaRPr lang="en-US" sz="2200">
              <a:latin typeface="+mj-lt"/>
            </a:endParaRPr>
          </a:p>
        </p:txBody>
      </p:sp>
      <p:pic>
        <p:nvPicPr>
          <p:cNvPr id="4" name="Picture 3">
            <a:extLst>
              <a:ext uri="{FF2B5EF4-FFF2-40B4-BE49-F238E27FC236}">
                <a16:creationId xmlns:a16="http://schemas.microsoft.com/office/drawing/2014/main" id="{48230814-C7D0-EA02-3A1D-23FD0E20712C}"/>
              </a:ext>
            </a:extLst>
          </p:cNvPr>
          <p:cNvPicPr>
            <a:picLocks noChangeAspect="1"/>
          </p:cNvPicPr>
          <p:nvPr/>
        </p:nvPicPr>
        <p:blipFill>
          <a:blip r:embed="rId3"/>
          <a:stretch>
            <a:fillRect/>
          </a:stretch>
        </p:blipFill>
        <p:spPr>
          <a:xfrm>
            <a:off x="6335951" y="2101082"/>
            <a:ext cx="5090601" cy="3680779"/>
          </a:xfrm>
          <a:prstGeom prst="rect">
            <a:avLst/>
          </a:prstGeom>
        </p:spPr>
      </p:pic>
    </p:spTree>
    <p:extLst>
      <p:ext uri="{BB962C8B-B14F-4D97-AF65-F5344CB8AC3E}">
        <p14:creationId xmlns:p14="http://schemas.microsoft.com/office/powerpoint/2010/main" val="19127662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8" y="2"/>
            <a:ext cx="12229885" cy="6879311"/>
          </a:xfrm>
          <a:prstGeom prst="rect">
            <a:avLst/>
          </a:prstGeom>
        </p:spPr>
      </p:pic>
      <p:sp>
        <p:nvSpPr>
          <p:cNvPr id="4" name="TextBox 3"/>
          <p:cNvSpPr txBox="1"/>
          <p:nvPr/>
        </p:nvSpPr>
        <p:spPr>
          <a:xfrm>
            <a:off x="-207077" y="1244601"/>
            <a:ext cx="12145319" cy="2015936"/>
          </a:xfrm>
          <a:prstGeom prst="rect">
            <a:avLst/>
          </a:prstGeom>
          <a:noFill/>
        </p:spPr>
        <p:txBody>
          <a:bodyPr wrap="square" lIns="91440" tIns="45720" rIns="91440" bIns="45720" rtlCol="0" anchor="t">
            <a:spAutoFit/>
          </a:bodyPr>
          <a:lstStyle/>
          <a:p>
            <a:pPr algn="r" defTabSz="1219110"/>
            <a:r>
              <a:rPr lang="en-US" sz="7200" b="1" kern="0">
                <a:solidFill>
                  <a:srgbClr val="5B9BD5"/>
                </a:solidFill>
                <a:latin typeface="Arial"/>
                <a:cs typeface="Arial"/>
              </a:rPr>
              <a:t>Know Thy Workers</a:t>
            </a:r>
            <a:r>
              <a:rPr lang="en-US" sz="6400" b="1" kern="0">
                <a:solidFill>
                  <a:srgbClr val="5B9BD5"/>
                </a:solidFill>
                <a:latin typeface="Arial"/>
                <a:cs typeface="Arial"/>
              </a:rPr>
              <a:t> </a:t>
            </a:r>
            <a:endParaRPr lang="en-US"/>
          </a:p>
          <a:p>
            <a:pPr algn="r" defTabSz="1219110"/>
            <a:r>
              <a:rPr lang="en-US" sz="5300" b="1" kern="0">
                <a:solidFill>
                  <a:srgbClr val="5B9BD5"/>
                </a:solidFill>
                <a:latin typeface="Arial"/>
                <a:cs typeface="Arial"/>
              </a:rPr>
              <a:t>(An L&amp;I Perspective) </a:t>
            </a:r>
            <a:endParaRPr lang="en-US" sz="5300" b="1" kern="0">
              <a:solidFill>
                <a:srgbClr val="5B9B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5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406400" y="95811"/>
            <a:ext cx="11682603" cy="830997"/>
          </a:xfrm>
          <a:prstGeom prst="rect">
            <a:avLst/>
          </a:prstGeom>
          <a:noFill/>
        </p:spPr>
        <p:txBody>
          <a:bodyPr wrap="square" rtlCol="0">
            <a:spAutoFit/>
          </a:bodyPr>
          <a:lstStyle/>
          <a:p>
            <a:pPr algn="r" defTabSz="914377">
              <a:buClr>
                <a:srgbClr val="005595"/>
              </a:buClr>
              <a:defRPr/>
            </a:pPr>
            <a:r>
              <a:rPr lang="en-US" sz="4800">
                <a:solidFill>
                  <a:srgbClr val="FFFFFF"/>
                </a:solidFill>
                <a:latin typeface="Arial" panose="020B0604020202020204" pitchFamily="34" charset="0"/>
                <a:cs typeface="Arial" panose="020B0604020202020204" pitchFamily="34" charset="0"/>
              </a:rPr>
              <a:t>Workers’ Compensation</a:t>
            </a:r>
          </a:p>
        </p:txBody>
      </p:sp>
      <p:sp>
        <p:nvSpPr>
          <p:cNvPr id="7" name="Content Placeholder 2"/>
          <p:cNvSpPr txBox="1">
            <a:spLocks/>
          </p:cNvSpPr>
          <p:nvPr/>
        </p:nvSpPr>
        <p:spPr>
          <a:xfrm>
            <a:off x="734129" y="2231392"/>
            <a:ext cx="11345639" cy="3352800"/>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defTabSz="914377">
              <a:spcBef>
                <a:spcPts val="600"/>
              </a:spcBef>
              <a:spcAft>
                <a:spcPts val="600"/>
              </a:spcAft>
              <a:buClr>
                <a:srgbClr val="005595"/>
              </a:buClr>
              <a:buSzPct val="75000"/>
            </a:pPr>
            <a:r>
              <a:rPr lang="en-US" altLang="en-US" sz="3200">
                <a:solidFill>
                  <a:srgbClr val="000000"/>
                </a:solidFill>
                <a:latin typeface="Arial" panose="020B0604020202020204" pitchFamily="34" charset="0"/>
                <a:cs typeface="Arial" panose="020B0604020202020204" pitchFamily="34" charset="0"/>
              </a:rPr>
              <a:t>Washington is a monopolistic state – employers must acquire workers’ comp through state fund </a:t>
            </a:r>
          </a:p>
          <a:p>
            <a:pPr marL="228594" indent="-228594" defTabSz="914377" fontAlgn="base">
              <a:spcBef>
                <a:spcPts val="600"/>
              </a:spcBef>
              <a:spcAft>
                <a:spcPts val="600"/>
              </a:spcAft>
              <a:buClr>
                <a:srgbClr val="005595"/>
              </a:buClr>
            </a:pPr>
            <a:r>
              <a:rPr lang="en-US" altLang="en-US" sz="3200">
                <a:solidFill>
                  <a:srgbClr val="000000"/>
                </a:solidFill>
                <a:latin typeface="Arial" panose="020B0604020202020204" pitchFamily="34" charset="0"/>
                <a:cs typeface="Arial" panose="020B0604020202020204" pitchFamily="34" charset="0"/>
              </a:rPr>
              <a:t>Benefits for injured workers: m</a:t>
            </a:r>
            <a:r>
              <a:rPr lang="en-US" sz="3200">
                <a:solidFill>
                  <a:srgbClr val="000000"/>
                </a:solidFill>
                <a:latin typeface="Arial" panose="020B0604020202020204" pitchFamily="34" charset="0"/>
                <a:cs typeface="Arial" panose="020B0604020202020204" pitchFamily="34" charset="0"/>
              </a:rPr>
              <a:t>edical treatment, wage replacement, disability (partial/permanent)</a:t>
            </a:r>
          </a:p>
          <a:p>
            <a:pPr marL="228594" indent="-228594" defTabSz="914377" fontAlgn="base">
              <a:spcBef>
                <a:spcPts val="600"/>
              </a:spcBef>
              <a:spcAft>
                <a:spcPts val="600"/>
              </a:spcAft>
              <a:buClr>
                <a:srgbClr val="005595"/>
              </a:buClr>
            </a:pPr>
            <a:r>
              <a:rPr lang="en-US" sz="3200">
                <a:solidFill>
                  <a:srgbClr val="000000"/>
                </a:solidFill>
                <a:latin typeface="Arial" panose="020B0604020202020204" pitchFamily="34" charset="0"/>
                <a:cs typeface="Arial" panose="020B0604020202020204" pitchFamily="34" charset="0"/>
              </a:rPr>
              <a:t>Benefits to employers: don’t pay claim costs directly, liability protection (no-fault insurance)</a:t>
            </a:r>
          </a:p>
          <a:p>
            <a:pPr marL="228594" indent="-228594" defTabSz="914377">
              <a:spcBef>
                <a:spcPts val="600"/>
              </a:spcBef>
              <a:spcAft>
                <a:spcPts val="600"/>
              </a:spcAft>
              <a:buClr>
                <a:srgbClr val="005595"/>
              </a:buClr>
              <a:buSzPct val="75000"/>
              <a:buFont typeface="Wingdings" panose="05000000000000000000" pitchFamily="2" charset="2"/>
              <a:buChar char="ü"/>
            </a:pPr>
            <a:endParaRPr lang="en-US" altLang="en-US" sz="320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2082800" y="6268675"/>
            <a:ext cx="8432800" cy="461665"/>
          </a:xfrm>
          <a:prstGeom prst="rect">
            <a:avLst/>
          </a:prstGeom>
          <a:noFill/>
        </p:spPr>
        <p:txBody>
          <a:bodyPr wrap="square" rtlCol="0">
            <a:spAutoFit/>
          </a:bodyPr>
          <a:lstStyle/>
          <a:p>
            <a:pPr defTabSz="1219170" fontAlgn="base">
              <a:spcBef>
                <a:spcPct val="0"/>
              </a:spcBef>
              <a:spcAft>
                <a:spcPct val="0"/>
              </a:spcAft>
            </a:pPr>
            <a:r>
              <a:rPr lang="en-US" sz="2400">
                <a:solidFill>
                  <a:srgbClr val="FFFFFF"/>
                </a:solidFill>
                <a:latin typeface="Arial" charset="0"/>
              </a:rPr>
              <a:t>Department of Labor &amp; Industries | Small Business Office</a:t>
            </a:r>
          </a:p>
        </p:txBody>
      </p:sp>
      <p:sp>
        <p:nvSpPr>
          <p:cNvPr id="15" name="TextBox 14"/>
          <p:cNvSpPr txBox="1"/>
          <p:nvPr/>
        </p:nvSpPr>
        <p:spPr>
          <a:xfrm>
            <a:off x="844963" y="1328149"/>
            <a:ext cx="10805476" cy="584775"/>
          </a:xfrm>
          <a:prstGeom prst="rect">
            <a:avLst/>
          </a:prstGeom>
          <a:noFill/>
        </p:spPr>
        <p:txBody>
          <a:bodyPr wrap="square" rtlCol="0">
            <a:spAutoFit/>
          </a:bodyPr>
          <a:lstStyle/>
          <a:p>
            <a:pPr defTabSz="1219170" fontAlgn="base">
              <a:spcBef>
                <a:spcPct val="0"/>
              </a:spcBef>
              <a:spcAft>
                <a:spcPct val="0"/>
              </a:spcAft>
              <a:defRPr/>
            </a:pPr>
            <a:r>
              <a:rPr lang="en-US" altLang="en-US" sz="3200" b="1">
                <a:solidFill>
                  <a:srgbClr val="4D4D4D"/>
                </a:solidFill>
                <a:latin typeface="Arial" panose="020B0604020202020204" pitchFamily="34" charset="0"/>
                <a:cs typeface="Arial" panose="020B0604020202020204" pitchFamily="34" charset="0"/>
              </a:rPr>
              <a:t>Industrial Insurance Basics</a:t>
            </a:r>
          </a:p>
        </p:txBody>
      </p:sp>
    </p:spTree>
    <p:extLst>
      <p:ext uri="{BB962C8B-B14F-4D97-AF65-F5344CB8AC3E}">
        <p14:creationId xmlns:p14="http://schemas.microsoft.com/office/powerpoint/2010/main" val="90049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1725803" y="95811"/>
            <a:ext cx="10363200" cy="913007"/>
          </a:xfrm>
          <a:prstGeom prst="rect">
            <a:avLst/>
          </a:prstGeom>
          <a:noFill/>
        </p:spPr>
        <p:txBody>
          <a:bodyPr wrap="square" rtlCol="0">
            <a:spAutoFit/>
          </a:bodyPr>
          <a:lstStyle/>
          <a:p>
            <a:pPr algn="r" defTabSz="914377">
              <a:buClr>
                <a:srgbClr val="005595"/>
              </a:buClr>
              <a:defRPr/>
            </a:pPr>
            <a:r>
              <a:rPr lang="en-US" sz="5333">
                <a:solidFill>
                  <a:prstClr val="white"/>
                </a:solidFill>
                <a:latin typeface="Arial" panose="020B0604020202020204" pitchFamily="34" charset="0"/>
                <a:cs typeface="Arial" panose="020B0604020202020204" pitchFamily="34" charset="0"/>
              </a:rPr>
              <a:t>Who Are Covered Workers?</a:t>
            </a:r>
          </a:p>
        </p:txBody>
      </p:sp>
      <p:sp>
        <p:nvSpPr>
          <p:cNvPr id="2" name="Slide Number Placeholder 1"/>
          <p:cNvSpPr>
            <a:spLocks noGrp="1"/>
          </p:cNvSpPr>
          <p:nvPr>
            <p:ph type="sldNum" sz="quarter" idx="12"/>
          </p:nvPr>
        </p:nvSpPr>
        <p:spPr/>
        <p:txBody>
          <a:bodyPr/>
          <a:lstStyle/>
          <a:p>
            <a:pPr defTabSz="914377">
              <a:defRPr/>
            </a:pPr>
            <a:fld id="{68FBF566-9353-4CAE-B647-9C99DA614300}" type="slidenum">
              <a:rPr lang="en-US">
                <a:solidFill>
                  <a:prstClr val="black">
                    <a:tint val="75000"/>
                  </a:prstClr>
                </a:solidFill>
                <a:latin typeface="Calibri" panose="020F0502020204030204"/>
              </a:rPr>
              <a:pPr defTabSz="914377">
                <a:defRPr/>
              </a:pPr>
              <a:t>7</a:t>
            </a:fld>
            <a:endParaRPr lang="en-US">
              <a:solidFill>
                <a:prstClr val="black">
                  <a:tint val="75000"/>
                </a:prstClr>
              </a:solidFill>
              <a:latin typeface="Calibri" panose="020F0502020204030204"/>
            </a:endParaRPr>
          </a:p>
        </p:txBody>
      </p:sp>
      <p:sp>
        <p:nvSpPr>
          <p:cNvPr id="6" name="Content Placeholder 4"/>
          <p:cNvSpPr txBox="1">
            <a:spLocks/>
          </p:cNvSpPr>
          <p:nvPr/>
        </p:nvSpPr>
        <p:spPr>
          <a:xfrm>
            <a:off x="301007" y="2051601"/>
            <a:ext cx="6881091" cy="2590800"/>
          </a:xfrm>
          <a:prstGeom prst="rect">
            <a:avLst/>
          </a:prstGeom>
        </p:spPr>
        <p:txBody>
          <a:bodyPr vert="horz" lIns="121920" tIns="60960" rIns="121920" bIns="60960" rtlCol="0" anchor="ctr"/>
          <a:lstStyle>
            <a:defPPr>
              <a:defRPr lang="en-US"/>
            </a:defPPr>
            <a:lvl1pPr algn="l" rtl="0" fontAlgn="base">
              <a:spcBef>
                <a:spcPct val="0"/>
              </a:spcBef>
              <a:spcAft>
                <a:spcPct val="0"/>
              </a:spcAft>
              <a:defRPr sz="900" kern="1200">
                <a:solidFill>
                  <a:schemeClr val="tx1">
                    <a:tint val="75000"/>
                  </a:schemeClr>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a:lstStyle>
          <a:p>
            <a:pPr defTabSz="1219170">
              <a:lnSpc>
                <a:spcPct val="150000"/>
              </a:lnSpc>
              <a:spcBef>
                <a:spcPts val="600"/>
              </a:spcBef>
              <a:defRPr/>
            </a:pPr>
            <a:r>
              <a:rPr lang="en-US" altLang="es-MX" sz="2800">
                <a:solidFill>
                  <a:prstClr val="black"/>
                </a:solidFill>
                <a:latin typeface="Arial" panose="020B0604020202020204" pitchFamily="34" charset="0"/>
                <a:cs typeface="Arial" panose="020B0604020202020204" pitchFamily="34" charset="0"/>
              </a:rPr>
              <a:t>Covered workers</a:t>
            </a:r>
            <a:r>
              <a:rPr lang="en-US" altLang="es-MX" sz="2800" i="1">
                <a:solidFill>
                  <a:prstClr val="black"/>
                </a:solidFill>
                <a:latin typeface="Arial" panose="020B0604020202020204" pitchFamily="34" charset="0"/>
                <a:cs typeface="Arial" panose="020B0604020202020204" pitchFamily="34" charset="0"/>
              </a:rPr>
              <a:t> almost </a:t>
            </a:r>
            <a:r>
              <a:rPr lang="en-US" altLang="es-MX" sz="2800" b="1" i="1" u="sng">
                <a:solidFill>
                  <a:prstClr val="black"/>
                </a:solidFill>
                <a:latin typeface="Arial" panose="020B0604020202020204" pitchFamily="34" charset="0"/>
                <a:cs typeface="Arial" panose="020B0604020202020204" pitchFamily="34" charset="0"/>
              </a:rPr>
              <a:t>always</a:t>
            </a:r>
            <a:r>
              <a:rPr lang="en-US" altLang="es-MX" sz="2800" i="1">
                <a:solidFill>
                  <a:prstClr val="black"/>
                </a:solidFill>
                <a:latin typeface="Arial" panose="020B0604020202020204" pitchFamily="34" charset="0"/>
                <a:cs typeface="Arial" panose="020B0604020202020204" pitchFamily="34" charset="0"/>
              </a:rPr>
              <a:t> </a:t>
            </a:r>
            <a:r>
              <a:rPr lang="en-US" altLang="es-MX" sz="2800">
                <a:solidFill>
                  <a:prstClr val="black"/>
                </a:solidFill>
                <a:latin typeface="Arial" panose="020B0604020202020204" pitchFamily="34" charset="0"/>
                <a:cs typeface="Arial" panose="020B0604020202020204" pitchFamily="34" charset="0"/>
              </a:rPr>
              <a:t>include:</a:t>
            </a:r>
          </a:p>
          <a:p>
            <a:pPr marL="731502" lvl="1" indent="-365751" defTabSz="1219170">
              <a:spcBef>
                <a:spcPts val="600"/>
              </a:spcBef>
              <a:buClr>
                <a:srgbClr val="005595"/>
              </a:buClr>
              <a:buSzPct val="75000"/>
              <a:buFont typeface="Wingdings" panose="05000000000000000000" pitchFamily="2" charset="2"/>
              <a:buChar char="ü"/>
              <a:defRPr/>
            </a:pPr>
            <a:r>
              <a:rPr lang="en-US" altLang="es-MX" sz="2400">
                <a:solidFill>
                  <a:prstClr val="black"/>
                </a:solidFill>
                <a:latin typeface="Arial" panose="020B0604020202020204" pitchFamily="34" charset="0"/>
                <a:cs typeface="Arial" panose="020B0604020202020204" pitchFamily="34" charset="0"/>
              </a:rPr>
              <a:t>Regular employees</a:t>
            </a:r>
          </a:p>
          <a:p>
            <a:pPr marL="731502" lvl="1" indent="-365751" defTabSz="1219170">
              <a:spcBef>
                <a:spcPts val="600"/>
              </a:spcBef>
              <a:buClr>
                <a:srgbClr val="005595"/>
              </a:buClr>
              <a:buSzPct val="75000"/>
              <a:buFont typeface="Wingdings" panose="05000000000000000000" pitchFamily="2" charset="2"/>
              <a:buChar char="ü"/>
              <a:defRPr/>
            </a:pPr>
            <a:r>
              <a:rPr lang="en-US" altLang="es-MX" sz="2400">
                <a:solidFill>
                  <a:prstClr val="black"/>
                </a:solidFill>
                <a:latin typeface="Arial" panose="020B0604020202020204" pitchFamily="34" charset="0"/>
                <a:cs typeface="Arial" panose="020B0604020202020204" pitchFamily="34" charset="0"/>
              </a:rPr>
              <a:t>Part-time employees</a:t>
            </a:r>
          </a:p>
          <a:p>
            <a:pPr marL="731502" lvl="1" indent="-365751" defTabSz="1219170">
              <a:spcBef>
                <a:spcPts val="600"/>
              </a:spcBef>
              <a:buClr>
                <a:srgbClr val="005595"/>
              </a:buClr>
              <a:buSzPct val="75000"/>
              <a:buFont typeface="Wingdings" panose="05000000000000000000" pitchFamily="2" charset="2"/>
              <a:buChar char="ü"/>
              <a:defRPr/>
            </a:pPr>
            <a:r>
              <a:rPr lang="en-US" altLang="es-MX" sz="2400">
                <a:solidFill>
                  <a:prstClr val="black"/>
                </a:solidFill>
                <a:latin typeface="Arial" panose="020B0604020202020204" pitchFamily="34" charset="0"/>
                <a:cs typeface="Arial" panose="020B0604020202020204" pitchFamily="34" charset="0"/>
              </a:rPr>
              <a:t>Family members and minors</a:t>
            </a:r>
          </a:p>
          <a:p>
            <a:pPr marL="1188690" lvl="2" indent="-365751" defTabSz="1219170">
              <a:spcBef>
                <a:spcPts val="600"/>
              </a:spcBef>
              <a:buClr>
                <a:srgbClr val="005595"/>
              </a:buClr>
              <a:buSzPct val="75000"/>
              <a:buFont typeface="Wingdings" panose="05000000000000000000" pitchFamily="2" charset="2"/>
              <a:buChar char="ü"/>
              <a:defRPr/>
            </a:pPr>
            <a:r>
              <a:rPr lang="en-US" altLang="es-MX" sz="2400">
                <a:solidFill>
                  <a:prstClr val="black"/>
                </a:solidFill>
                <a:latin typeface="Arial" panose="020B0604020202020204" pitchFamily="34" charset="0"/>
                <a:cs typeface="Arial" panose="020B0604020202020204" pitchFamily="34" charset="0"/>
              </a:rPr>
              <a:t>Spouses</a:t>
            </a:r>
          </a:p>
          <a:p>
            <a:pPr marL="1188690" lvl="2" indent="-365751" defTabSz="1219170">
              <a:spcBef>
                <a:spcPts val="600"/>
              </a:spcBef>
              <a:buClr>
                <a:srgbClr val="005595"/>
              </a:buClr>
              <a:buSzPct val="75000"/>
              <a:buFont typeface="Wingdings" panose="05000000000000000000" pitchFamily="2" charset="2"/>
              <a:buChar char="ü"/>
              <a:defRPr/>
            </a:pPr>
            <a:r>
              <a:rPr lang="en-US" altLang="es-MX" sz="2400">
                <a:solidFill>
                  <a:prstClr val="black"/>
                </a:solidFill>
                <a:latin typeface="Arial" panose="020B0604020202020204" pitchFamily="34" charset="0"/>
                <a:cs typeface="Arial" panose="020B0604020202020204" pitchFamily="34" charset="0"/>
              </a:rPr>
              <a:t>Siblings</a:t>
            </a:r>
          </a:p>
          <a:p>
            <a:pPr marL="1188690" lvl="2" indent="-365751" defTabSz="1219170">
              <a:spcBef>
                <a:spcPts val="600"/>
              </a:spcBef>
              <a:buClr>
                <a:srgbClr val="005595"/>
              </a:buClr>
              <a:buSzPct val="75000"/>
              <a:buFont typeface="Wingdings" panose="05000000000000000000" pitchFamily="2" charset="2"/>
              <a:buChar char="ü"/>
              <a:defRPr/>
            </a:pPr>
            <a:r>
              <a:rPr lang="en-US" altLang="es-MX" sz="2400">
                <a:solidFill>
                  <a:prstClr val="black"/>
                </a:solidFill>
                <a:latin typeface="Arial" panose="020B0604020202020204" pitchFamily="34" charset="0"/>
                <a:cs typeface="Arial" panose="020B0604020202020204" pitchFamily="34" charset="0"/>
              </a:rPr>
              <a:t>Kids</a:t>
            </a:r>
          </a:p>
          <a:p>
            <a:pPr marL="1188690" lvl="2" indent="-365751" defTabSz="1219170">
              <a:spcBef>
                <a:spcPts val="600"/>
              </a:spcBef>
              <a:buClr>
                <a:srgbClr val="005595"/>
              </a:buClr>
              <a:buSzPct val="75000"/>
              <a:buFont typeface="Wingdings" panose="05000000000000000000" pitchFamily="2" charset="2"/>
              <a:buChar char="ü"/>
              <a:defRPr/>
            </a:pPr>
            <a:r>
              <a:rPr lang="en-US" altLang="es-MX" sz="2400">
                <a:solidFill>
                  <a:prstClr val="black"/>
                </a:solidFill>
                <a:latin typeface="Arial" panose="020B0604020202020204" pitchFamily="34" charset="0"/>
                <a:cs typeface="Arial" panose="020B0604020202020204" pitchFamily="34" charset="0"/>
              </a:rPr>
              <a:t>Relatives</a:t>
            </a:r>
          </a:p>
          <a:p>
            <a:pPr marL="731502" lvl="1" indent="-365751" defTabSz="1219170">
              <a:spcBef>
                <a:spcPts val="600"/>
              </a:spcBef>
              <a:buClr>
                <a:srgbClr val="005595"/>
              </a:buClr>
              <a:buSzPct val="75000"/>
              <a:buFont typeface="Wingdings" panose="05000000000000000000" pitchFamily="2" charset="2"/>
              <a:buChar char="ü"/>
              <a:defRPr/>
            </a:pPr>
            <a:r>
              <a:rPr lang="en-US" altLang="es-MX" sz="2400">
                <a:solidFill>
                  <a:prstClr val="black"/>
                </a:solidFill>
                <a:latin typeface="Arial" panose="020B0604020202020204" pitchFamily="34" charset="0"/>
                <a:cs typeface="Arial" panose="020B0604020202020204" pitchFamily="34" charset="0"/>
              </a:rPr>
              <a:t>Casual, temporary, seasonal labor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721" t="-1101" r="5556" b="1101"/>
          <a:stretch/>
        </p:blipFill>
        <p:spPr>
          <a:xfrm>
            <a:off x="6604000" y="1878159"/>
            <a:ext cx="4977741" cy="2937684"/>
          </a:xfrm>
          <a:prstGeom prst="rect">
            <a:avLst/>
          </a:prstGeom>
          <a:ln>
            <a:noFill/>
          </a:ln>
          <a:effectLst>
            <a:softEdge rad="112500"/>
          </a:effectLst>
        </p:spPr>
      </p:pic>
      <p:sp>
        <p:nvSpPr>
          <p:cNvPr id="12" name="TextBox 11"/>
          <p:cNvSpPr txBox="1"/>
          <p:nvPr/>
        </p:nvSpPr>
        <p:spPr>
          <a:xfrm>
            <a:off x="2082800" y="6268675"/>
            <a:ext cx="8432800" cy="461665"/>
          </a:xfrm>
          <a:prstGeom prst="rect">
            <a:avLst/>
          </a:prstGeom>
          <a:noFill/>
        </p:spPr>
        <p:txBody>
          <a:bodyPr wrap="square" rtlCol="0">
            <a:spAutoFit/>
          </a:bodyPr>
          <a:lstStyle/>
          <a:p>
            <a:pPr defTabSz="1219170" fontAlgn="base">
              <a:spcBef>
                <a:spcPct val="0"/>
              </a:spcBef>
              <a:spcAft>
                <a:spcPct val="0"/>
              </a:spcAft>
              <a:defRPr/>
            </a:pPr>
            <a:r>
              <a:rPr lang="en-US" sz="2400">
                <a:solidFill>
                  <a:prstClr val="white"/>
                </a:solidFill>
                <a:latin typeface="Arial" charset="0"/>
              </a:rPr>
              <a:t>Department of Labor &amp; Industries | Small Business Office</a:t>
            </a:r>
          </a:p>
        </p:txBody>
      </p:sp>
    </p:spTree>
    <p:extLst>
      <p:ext uri="{BB962C8B-B14F-4D97-AF65-F5344CB8AC3E}">
        <p14:creationId xmlns:p14="http://schemas.microsoft.com/office/powerpoint/2010/main" val="339632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1725803" y="95811"/>
            <a:ext cx="10363200" cy="913007"/>
          </a:xfrm>
          <a:prstGeom prst="rect">
            <a:avLst/>
          </a:prstGeom>
          <a:noFill/>
        </p:spPr>
        <p:txBody>
          <a:bodyPr wrap="square" rtlCol="0">
            <a:spAutoFit/>
          </a:bodyPr>
          <a:lstStyle/>
          <a:p>
            <a:pPr algn="r" defTabSz="914377">
              <a:buClr>
                <a:srgbClr val="005595"/>
              </a:buClr>
              <a:defRPr/>
            </a:pPr>
            <a:r>
              <a:rPr lang="en-US" sz="5333">
                <a:solidFill>
                  <a:srgbClr val="FFFFFF"/>
                </a:solidFill>
                <a:latin typeface="Arial" panose="020B0604020202020204" pitchFamily="34" charset="0"/>
                <a:cs typeface="Arial" panose="020B0604020202020204" pitchFamily="34" charset="0"/>
              </a:rPr>
              <a:t>Who Might Be Covered Workers?</a:t>
            </a:r>
          </a:p>
        </p:txBody>
      </p:sp>
      <p:sp>
        <p:nvSpPr>
          <p:cNvPr id="7" name="Content Placeholder 4"/>
          <p:cNvSpPr txBox="1">
            <a:spLocks/>
          </p:cNvSpPr>
          <p:nvPr/>
        </p:nvSpPr>
        <p:spPr bwMode="auto">
          <a:xfrm>
            <a:off x="1117600" y="1498600"/>
            <a:ext cx="10925221" cy="41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5595"/>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5595"/>
              </a:buClr>
              <a:buChar char="–"/>
              <a:defRPr sz="2400">
                <a:solidFill>
                  <a:schemeClr val="tx1"/>
                </a:solidFill>
                <a:latin typeface="+mn-lt"/>
              </a:defRPr>
            </a:lvl2pPr>
            <a:lvl3pPr marL="1143000" indent="-228600" algn="l" rtl="0" eaLnBrk="0" fontAlgn="base" hangingPunct="0">
              <a:spcBef>
                <a:spcPct val="20000"/>
              </a:spcBef>
              <a:spcAft>
                <a:spcPct val="0"/>
              </a:spcAft>
              <a:buClr>
                <a:srgbClr val="005595"/>
              </a:buClr>
              <a:buChar char="•"/>
              <a:defRPr sz="2000">
                <a:solidFill>
                  <a:schemeClr val="tx1"/>
                </a:solidFill>
                <a:latin typeface="+mn-lt"/>
              </a:defRPr>
            </a:lvl3pPr>
            <a:lvl4pPr marL="1600200" indent="-228600" algn="l" rtl="0" eaLnBrk="0" fontAlgn="base" hangingPunct="0">
              <a:spcBef>
                <a:spcPct val="20000"/>
              </a:spcBef>
              <a:spcAft>
                <a:spcPct val="0"/>
              </a:spcAft>
              <a:buClr>
                <a:srgbClr val="005595"/>
              </a:buClr>
              <a:buChar char="–"/>
              <a:defRPr>
                <a:solidFill>
                  <a:schemeClr val="tx1"/>
                </a:solidFill>
                <a:latin typeface="+mn-lt"/>
              </a:defRPr>
            </a:lvl4pPr>
            <a:lvl5pPr marL="2057400" indent="-228600" algn="l" rtl="0" eaLnBrk="0" fontAlgn="base" hangingPunct="0">
              <a:spcBef>
                <a:spcPct val="20000"/>
              </a:spcBef>
              <a:spcAft>
                <a:spcPct val="0"/>
              </a:spcAft>
              <a:buClr>
                <a:srgbClr val="005595"/>
              </a:buClr>
              <a:buChar char="»"/>
              <a:defRPr>
                <a:solidFill>
                  <a:schemeClr val="tx1"/>
                </a:solidFill>
                <a:latin typeface="+mn-lt"/>
              </a:defRPr>
            </a:lvl5pPr>
            <a:lvl6pPr marL="2514600" indent="-228600" algn="l" rtl="0" fontAlgn="base">
              <a:spcBef>
                <a:spcPct val="20000"/>
              </a:spcBef>
              <a:spcAft>
                <a:spcPct val="0"/>
              </a:spcAft>
              <a:buClr>
                <a:srgbClr val="005595"/>
              </a:buClr>
              <a:buChar char="»"/>
              <a:defRPr>
                <a:solidFill>
                  <a:schemeClr val="tx1"/>
                </a:solidFill>
                <a:latin typeface="+mn-lt"/>
              </a:defRPr>
            </a:lvl6pPr>
            <a:lvl7pPr marL="2971800" indent="-228600" algn="l" rtl="0" fontAlgn="base">
              <a:spcBef>
                <a:spcPct val="20000"/>
              </a:spcBef>
              <a:spcAft>
                <a:spcPct val="0"/>
              </a:spcAft>
              <a:buClr>
                <a:srgbClr val="005595"/>
              </a:buClr>
              <a:buChar char="»"/>
              <a:defRPr>
                <a:solidFill>
                  <a:schemeClr val="tx1"/>
                </a:solidFill>
                <a:latin typeface="+mn-lt"/>
              </a:defRPr>
            </a:lvl7pPr>
            <a:lvl8pPr marL="3429000" indent="-228600" algn="l" rtl="0" fontAlgn="base">
              <a:spcBef>
                <a:spcPct val="20000"/>
              </a:spcBef>
              <a:spcAft>
                <a:spcPct val="0"/>
              </a:spcAft>
              <a:buClr>
                <a:srgbClr val="005595"/>
              </a:buClr>
              <a:buChar char="»"/>
              <a:defRPr>
                <a:solidFill>
                  <a:schemeClr val="tx1"/>
                </a:solidFill>
                <a:latin typeface="+mn-lt"/>
              </a:defRPr>
            </a:lvl8pPr>
            <a:lvl9pPr marL="3886200" indent="-228600" algn="l" rtl="0" fontAlgn="base">
              <a:spcBef>
                <a:spcPct val="20000"/>
              </a:spcBef>
              <a:spcAft>
                <a:spcPct val="0"/>
              </a:spcAft>
              <a:buClr>
                <a:srgbClr val="005595"/>
              </a:buClr>
              <a:buChar char="»"/>
              <a:defRPr>
                <a:solidFill>
                  <a:schemeClr val="tx1"/>
                </a:solidFill>
                <a:latin typeface="+mn-lt"/>
              </a:defRPr>
            </a:lvl9pPr>
          </a:lstStyle>
          <a:p>
            <a:pPr marL="0" indent="0" defTabSz="1219170">
              <a:spcBef>
                <a:spcPts val="0"/>
              </a:spcBef>
              <a:buNone/>
            </a:pPr>
            <a:r>
              <a:rPr lang="en-US" altLang="es-MX" sz="4267" kern="0">
                <a:solidFill>
                  <a:srgbClr val="000000"/>
                </a:solidFill>
                <a:latin typeface="Arial" panose="020B0604020202020204" pitchFamily="34" charset="0"/>
                <a:cs typeface="Arial" panose="020B0604020202020204" pitchFamily="34" charset="0"/>
              </a:rPr>
              <a:t>People normally exempt, but who </a:t>
            </a:r>
            <a:r>
              <a:rPr lang="en-US" altLang="es-MX" sz="4267" b="1" i="1" u="sng" kern="0">
                <a:solidFill>
                  <a:srgbClr val="000000"/>
                </a:solidFill>
                <a:latin typeface="Arial" panose="020B0604020202020204" pitchFamily="34" charset="0"/>
                <a:cs typeface="Arial" panose="020B0604020202020204" pitchFamily="34" charset="0"/>
              </a:rPr>
              <a:t>may</a:t>
            </a:r>
            <a:r>
              <a:rPr lang="en-US" altLang="es-MX" sz="4267" kern="0">
                <a:solidFill>
                  <a:srgbClr val="000000"/>
                </a:solidFill>
                <a:latin typeface="Arial" panose="020B0604020202020204" pitchFamily="34" charset="0"/>
                <a:cs typeface="Arial" panose="020B0604020202020204" pitchFamily="34" charset="0"/>
              </a:rPr>
              <a:t> be covered workers:</a:t>
            </a:r>
          </a:p>
          <a:p>
            <a:pPr marL="746741" lvl="1" indent="-380990" defTabSz="1219170">
              <a:spcBef>
                <a:spcPts val="600"/>
              </a:spcBef>
              <a:buSzPct val="75000"/>
              <a:buFont typeface="Wingdings" panose="05000000000000000000" pitchFamily="2" charset="2"/>
              <a:buChar char="ü"/>
            </a:pPr>
            <a:r>
              <a:rPr lang="en-US" altLang="es-MX" sz="4267">
                <a:solidFill>
                  <a:srgbClr val="000000"/>
                </a:solidFill>
                <a:latin typeface="Arial" panose="020B0604020202020204" pitchFamily="34" charset="0"/>
                <a:cs typeface="Arial" panose="020B0604020202020204" pitchFamily="34" charset="0"/>
              </a:rPr>
              <a:t>Owners</a:t>
            </a:r>
          </a:p>
          <a:p>
            <a:pPr marL="746741" lvl="1" indent="-380990" defTabSz="1219170">
              <a:spcBef>
                <a:spcPts val="600"/>
              </a:spcBef>
              <a:buSzPct val="75000"/>
              <a:buFont typeface="Wingdings" panose="05000000000000000000" pitchFamily="2" charset="2"/>
              <a:buChar char="ü"/>
            </a:pPr>
            <a:r>
              <a:rPr lang="en-US" altLang="es-MX" sz="4267">
                <a:solidFill>
                  <a:srgbClr val="000000"/>
                </a:solidFill>
                <a:latin typeface="Arial" panose="020B0604020202020204" pitchFamily="34" charset="0"/>
                <a:cs typeface="Arial" panose="020B0604020202020204" pitchFamily="34" charset="0"/>
              </a:rPr>
              <a:t>Volunteers</a:t>
            </a:r>
          </a:p>
          <a:p>
            <a:pPr marL="746741" lvl="1" indent="-380990" defTabSz="1219170">
              <a:spcBef>
                <a:spcPts val="600"/>
              </a:spcBef>
              <a:buSzPct val="75000"/>
              <a:buFont typeface="Wingdings" panose="05000000000000000000" pitchFamily="2" charset="2"/>
              <a:buChar char="ü"/>
            </a:pPr>
            <a:r>
              <a:rPr lang="en-US" altLang="es-MX" sz="4267">
                <a:solidFill>
                  <a:srgbClr val="000000"/>
                </a:solidFill>
                <a:latin typeface="Arial" panose="020B0604020202020204" pitchFamily="34" charset="0"/>
                <a:cs typeface="Arial" panose="020B0604020202020204" pitchFamily="34" charset="0"/>
              </a:rPr>
              <a:t>Independent Contractors</a:t>
            </a:r>
          </a:p>
        </p:txBody>
      </p:sp>
      <p:sp>
        <p:nvSpPr>
          <p:cNvPr id="12" name="TextBox 11"/>
          <p:cNvSpPr txBox="1"/>
          <p:nvPr/>
        </p:nvSpPr>
        <p:spPr>
          <a:xfrm>
            <a:off x="2082800" y="6268675"/>
            <a:ext cx="8432800" cy="461665"/>
          </a:xfrm>
          <a:prstGeom prst="rect">
            <a:avLst/>
          </a:prstGeom>
          <a:noFill/>
        </p:spPr>
        <p:txBody>
          <a:bodyPr wrap="square" rtlCol="0">
            <a:spAutoFit/>
          </a:bodyPr>
          <a:lstStyle/>
          <a:p>
            <a:pPr defTabSz="1219170" fontAlgn="base">
              <a:spcBef>
                <a:spcPct val="0"/>
              </a:spcBef>
              <a:spcAft>
                <a:spcPct val="0"/>
              </a:spcAft>
            </a:pPr>
            <a:r>
              <a:rPr lang="en-US" sz="2400">
                <a:solidFill>
                  <a:srgbClr val="FFFFFF"/>
                </a:solidFill>
                <a:latin typeface="Arial" charset="0"/>
              </a:rPr>
              <a:t>Department of Labor &amp; Industries | Small Business Office</a:t>
            </a:r>
          </a:p>
        </p:txBody>
      </p:sp>
    </p:spTree>
    <p:extLst>
      <p:ext uri="{BB962C8B-B14F-4D97-AF65-F5344CB8AC3E}">
        <p14:creationId xmlns:p14="http://schemas.microsoft.com/office/powerpoint/2010/main" val="129892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89"/>
            <a:ext cx="12221848" cy="6874789"/>
          </a:xfrm>
          <a:prstGeom prst="rect">
            <a:avLst/>
          </a:prstGeom>
        </p:spPr>
      </p:pic>
      <p:sp>
        <p:nvSpPr>
          <p:cNvPr id="8" name="TextBox 7"/>
          <p:cNvSpPr txBox="1"/>
          <p:nvPr/>
        </p:nvSpPr>
        <p:spPr>
          <a:xfrm>
            <a:off x="914401" y="95811"/>
            <a:ext cx="11174603" cy="913007"/>
          </a:xfrm>
          <a:prstGeom prst="rect">
            <a:avLst/>
          </a:prstGeom>
          <a:noFill/>
        </p:spPr>
        <p:txBody>
          <a:bodyPr wrap="square" rtlCol="0">
            <a:spAutoFit/>
          </a:bodyPr>
          <a:lstStyle/>
          <a:p>
            <a:pPr algn="r" defTabSz="914354">
              <a:buClr>
                <a:srgbClr val="005595"/>
              </a:buClr>
              <a:defRPr/>
            </a:pPr>
            <a:r>
              <a:rPr lang="en-US" sz="5333">
                <a:solidFill>
                  <a:prstClr val="white"/>
                </a:solidFill>
                <a:latin typeface="Arial" panose="020B0604020202020204" pitchFamily="34" charset="0"/>
                <a:cs typeface="Arial" panose="020B0604020202020204" pitchFamily="34" charset="0"/>
              </a:rPr>
              <a:t>Are Volunteers Covered Workers?</a:t>
            </a:r>
          </a:p>
        </p:txBody>
      </p:sp>
      <p:sp>
        <p:nvSpPr>
          <p:cNvPr id="2" name="Slide Number Placeholder 1"/>
          <p:cNvSpPr>
            <a:spLocks noGrp="1"/>
          </p:cNvSpPr>
          <p:nvPr>
            <p:ph type="sldNum" sz="quarter" idx="12"/>
          </p:nvPr>
        </p:nvSpPr>
        <p:spPr/>
        <p:txBody>
          <a:bodyPr/>
          <a:lstStyle/>
          <a:p>
            <a:pPr defTabSz="914354"/>
            <a:fld id="{68FBF566-9353-4CAE-B647-9C99DA614300}" type="slidenum">
              <a:rPr lang="en-US">
                <a:solidFill>
                  <a:prstClr val="black">
                    <a:tint val="75000"/>
                  </a:prstClr>
                </a:solidFill>
                <a:latin typeface="Calibri" panose="020F0502020204030204"/>
              </a:rPr>
              <a:pPr defTabSz="914354"/>
              <a:t>9</a:t>
            </a:fld>
            <a:endParaRPr lang="en-US">
              <a:solidFill>
                <a:prstClr val="black">
                  <a:tint val="75000"/>
                </a:prstClr>
              </a:solidFill>
              <a:latin typeface="Calibri" panose="020F0502020204030204"/>
            </a:endParaRPr>
          </a:p>
        </p:txBody>
      </p:sp>
      <p:sp>
        <p:nvSpPr>
          <p:cNvPr id="6" name="Content Placeholder 4"/>
          <p:cNvSpPr txBox="1">
            <a:spLocks/>
          </p:cNvSpPr>
          <p:nvPr/>
        </p:nvSpPr>
        <p:spPr>
          <a:xfrm>
            <a:off x="607703" y="1296228"/>
            <a:ext cx="11787996" cy="4949720"/>
          </a:xfrm>
          <a:prstGeom prst="rect">
            <a:avLst/>
          </a:prstGeom>
        </p:spPr>
        <p:txBody>
          <a:bodyPr vert="horz" lIns="121920" tIns="60960" rIns="121920" bIns="60960" rtlCol="0" anchor="ctr"/>
          <a:lstStyle>
            <a:defPPr>
              <a:defRPr lang="en-US"/>
            </a:defPPr>
            <a:lvl1pPr algn="l" rtl="0" fontAlgn="base">
              <a:spcBef>
                <a:spcPct val="0"/>
              </a:spcBef>
              <a:spcAft>
                <a:spcPct val="0"/>
              </a:spcAft>
              <a:defRPr sz="900" kern="1200">
                <a:solidFill>
                  <a:schemeClr val="tx1">
                    <a:tint val="75000"/>
                  </a:schemeClr>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a:lstStyle>
          <a:p>
            <a:pPr defTabSz="914377">
              <a:spcBef>
                <a:spcPts val="600"/>
              </a:spcBef>
            </a:pPr>
            <a:r>
              <a:rPr lang="en-US" altLang="es-MX" sz="3200" b="1">
                <a:solidFill>
                  <a:prstClr val="black"/>
                </a:solidFill>
                <a:latin typeface="Arial" panose="020B0604020202020204" pitchFamily="34" charset="0"/>
                <a:cs typeface="Arial" panose="020B0604020202020204" pitchFamily="34" charset="0"/>
              </a:rPr>
              <a:t>Volunteers can </a:t>
            </a:r>
            <a:r>
              <a:rPr lang="en-US" altLang="es-MX" sz="3200" b="1" u="sng">
                <a:solidFill>
                  <a:prstClr val="black"/>
                </a:solidFill>
                <a:latin typeface="Arial" panose="020B0604020202020204" pitchFamily="34" charset="0"/>
                <a:cs typeface="Arial" panose="020B0604020202020204" pitchFamily="34" charset="0"/>
              </a:rPr>
              <a:t>only</a:t>
            </a:r>
            <a:r>
              <a:rPr lang="en-US" altLang="es-MX" sz="3200" b="1">
                <a:solidFill>
                  <a:prstClr val="black"/>
                </a:solidFill>
                <a:latin typeface="Arial" panose="020B0604020202020204" pitchFamily="34" charset="0"/>
                <a:cs typeface="Arial" panose="020B0604020202020204" pitchFamily="34" charset="0"/>
              </a:rPr>
              <a:t> work for educational, charitable, religious, state/local government, nonprofit organizations.</a:t>
            </a:r>
          </a:p>
          <a:p>
            <a:pPr marL="457178" indent="-457178" defTabSz="914377">
              <a:lnSpc>
                <a:spcPct val="150000"/>
              </a:lnSpc>
              <a:spcBef>
                <a:spcPts val="600"/>
              </a:spcBef>
              <a:buFont typeface="Arial" panose="020B0604020202020204" pitchFamily="34" charset="0"/>
              <a:buChar char="•"/>
            </a:pPr>
            <a:r>
              <a:rPr lang="en-US" altLang="es-MX" sz="3200" b="1">
                <a:solidFill>
                  <a:prstClr val="black"/>
                </a:solidFill>
                <a:latin typeface="Arial" panose="020B0604020202020204" pitchFamily="34" charset="0"/>
                <a:cs typeface="Arial" panose="020B0604020202020204" pitchFamily="34" charset="0"/>
              </a:rPr>
              <a:t>Volunteers are “covered workers” when:</a:t>
            </a:r>
          </a:p>
          <a:p>
            <a:pPr marL="914354" lvl="1" indent="-457178" defTabSz="914377">
              <a:lnSpc>
                <a:spcPct val="150000"/>
              </a:lnSpc>
              <a:spcBef>
                <a:spcPts val="600"/>
              </a:spcBef>
              <a:buFont typeface="Arial" panose="020B0604020202020204" pitchFamily="34" charset="0"/>
              <a:buChar char="•"/>
            </a:pPr>
            <a:r>
              <a:rPr lang="en-US" altLang="es-MX" sz="2667">
                <a:solidFill>
                  <a:prstClr val="black"/>
                </a:solidFill>
                <a:latin typeface="Arial" panose="020B0604020202020204" pitchFamily="34" charset="0"/>
                <a:cs typeface="Arial" panose="020B0604020202020204" pitchFamily="34" charset="0"/>
              </a:rPr>
              <a:t>They receive something of monetary value in exchange for work</a:t>
            </a:r>
          </a:p>
          <a:p>
            <a:pPr marL="457178" indent="-457178" defTabSz="914377">
              <a:lnSpc>
                <a:spcPct val="150000"/>
              </a:lnSpc>
              <a:spcBef>
                <a:spcPts val="600"/>
              </a:spcBef>
              <a:buFont typeface="Arial" panose="020B0604020202020204" pitchFamily="34" charset="0"/>
              <a:buChar char="•"/>
            </a:pPr>
            <a:r>
              <a:rPr lang="en-US" altLang="es-MX" sz="3200" b="1">
                <a:solidFill>
                  <a:prstClr val="black"/>
                </a:solidFill>
                <a:latin typeface="Arial" panose="020B0604020202020204" pitchFamily="34" charset="0"/>
                <a:cs typeface="Arial" panose="020B0604020202020204" pitchFamily="34" charset="0"/>
              </a:rPr>
              <a:t>What you may provide volunteers:</a:t>
            </a:r>
          </a:p>
          <a:p>
            <a:pPr marL="914354" lvl="1" indent="-457178" defTabSz="914377">
              <a:lnSpc>
                <a:spcPct val="150000"/>
              </a:lnSpc>
              <a:spcBef>
                <a:spcPts val="600"/>
              </a:spcBef>
              <a:buFont typeface="Arial" panose="020B0604020202020204" pitchFamily="34" charset="0"/>
              <a:buChar char="•"/>
            </a:pPr>
            <a:r>
              <a:rPr lang="en-US" altLang="es-MX" sz="2667">
                <a:solidFill>
                  <a:prstClr val="black"/>
                </a:solidFill>
                <a:latin typeface="Arial" panose="020B0604020202020204" pitchFamily="34" charset="0"/>
                <a:cs typeface="Arial" panose="020B0604020202020204" pitchFamily="34" charset="0"/>
              </a:rPr>
              <a:t>Maintenance &amp; reimbursed expenses (meals, sleeping quarters)</a:t>
            </a:r>
          </a:p>
          <a:p>
            <a:pPr marL="914354" lvl="1" indent="-457178" defTabSz="914377">
              <a:lnSpc>
                <a:spcPct val="150000"/>
              </a:lnSpc>
              <a:spcBef>
                <a:spcPts val="600"/>
              </a:spcBef>
              <a:buFont typeface="Arial" panose="020B0604020202020204" pitchFamily="34" charset="0"/>
              <a:buChar char="•"/>
            </a:pPr>
            <a:r>
              <a:rPr lang="en-US" altLang="es-MX" sz="2667">
                <a:solidFill>
                  <a:prstClr val="black"/>
                </a:solidFill>
                <a:latin typeface="Arial" panose="020B0604020202020204" pitchFamily="34" charset="0"/>
                <a:cs typeface="Arial" panose="020B0604020202020204" pitchFamily="34" charset="0"/>
              </a:rPr>
              <a:t>Stipends, nominal fees, and gifts of appreciation</a:t>
            </a:r>
          </a:p>
          <a:p>
            <a:pPr marL="731484" lvl="1" indent="-365742" defTabSz="914377">
              <a:spcBef>
                <a:spcPts val="600"/>
              </a:spcBef>
              <a:buClr>
                <a:srgbClr val="005595"/>
              </a:buClr>
              <a:buSzPct val="75000"/>
              <a:buFont typeface="Wingdings" panose="05000000000000000000" pitchFamily="2" charset="2"/>
              <a:buChar char="ü"/>
            </a:pPr>
            <a:endParaRPr lang="en-US" altLang="es-MX" sz="240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2082800" y="6268675"/>
            <a:ext cx="8432800" cy="461665"/>
          </a:xfrm>
          <a:prstGeom prst="rect">
            <a:avLst/>
          </a:prstGeom>
          <a:noFill/>
        </p:spPr>
        <p:txBody>
          <a:bodyPr wrap="square" rtlCol="0">
            <a:spAutoFit/>
          </a:bodyPr>
          <a:lstStyle/>
          <a:p>
            <a:pPr defTabSz="914377"/>
            <a:r>
              <a:rPr lang="en-US" sz="2400">
                <a:solidFill>
                  <a:prstClr val="white"/>
                </a:solidFill>
                <a:latin typeface="Calibri" panose="020F0502020204030204"/>
              </a:rPr>
              <a:t>Department of Labor &amp; Industries | Small Business Office</a:t>
            </a:r>
          </a:p>
        </p:txBody>
      </p:sp>
    </p:spTree>
    <p:extLst>
      <p:ext uri="{BB962C8B-B14F-4D97-AF65-F5344CB8AC3E}">
        <p14:creationId xmlns:p14="http://schemas.microsoft.com/office/powerpoint/2010/main" val="1824709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20348.0"/>
  <p:tag name="AS_RELEASE_DATE" val="2022.02.14"/>
  <p:tag name="AS_TITLE" val="Aspose.Slides for .NET 4.0"/>
  <p:tag name="AS_VERSION" val="22.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Washington State Department of Revenue">
      <a:dk1>
        <a:srgbClr val="2D3338"/>
      </a:dk1>
      <a:lt1>
        <a:sysClr val="window" lastClr="FFFFFF"/>
      </a:lt1>
      <a:dk2>
        <a:srgbClr val="174A7C"/>
      </a:dk2>
      <a:lt2>
        <a:srgbClr val="FFFFFF"/>
      </a:lt2>
      <a:accent1>
        <a:srgbClr val="2C86D9"/>
      </a:accent1>
      <a:accent2>
        <a:srgbClr val="DC6132"/>
      </a:accent2>
      <a:accent3>
        <a:srgbClr val="FAB932"/>
      </a:accent3>
      <a:accent4>
        <a:srgbClr val="168B4D"/>
      </a:accent4>
      <a:accent5>
        <a:srgbClr val="C9DFF6"/>
      </a:accent5>
      <a:accent6>
        <a:srgbClr val="5B6670"/>
      </a:accent6>
      <a:hlink>
        <a:srgbClr val="2C86D9"/>
      </a:hlink>
      <a:folHlink>
        <a:srgbClr val="C9DFF6"/>
      </a:folHlink>
    </a:clrScheme>
    <a:fontScheme name="Custom 1">
      <a:majorFont>
        <a:latin typeface="Calibri Light"/>
        <a:ea typeface="Calibri Light"/>
        <a:cs typeface="Arial"/>
      </a:majorFont>
      <a:minorFont>
        <a:latin typeface="Calibri"/>
        <a:ea typeface="Calibr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LnI_Minimalist_Gray">
  <a:themeElements>
    <a:clrScheme name="Cust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D3F0E4"/>
      </a:hlink>
      <a:folHlink>
        <a:srgbClr val="36A47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41e473d-19b0-45c6-8d80-afac8044677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608E2BE3EE4C47B5447A438D343DD7" ma:contentTypeVersion="12" ma:contentTypeDescription="Create a new document." ma:contentTypeScope="" ma:versionID="d93e4dbac9683a9a5d6b734f381b47ef">
  <xsd:schema xmlns:xsd="http://www.w3.org/2001/XMLSchema" xmlns:xs="http://www.w3.org/2001/XMLSchema" xmlns:p="http://schemas.microsoft.com/office/2006/metadata/properties" xmlns:ns1="http://schemas.microsoft.com/sharepoint/v3" xmlns:ns2="641e473d-19b0-45c6-8d80-afac8044677c" targetNamespace="http://schemas.microsoft.com/office/2006/metadata/properties" ma:root="true" ma:fieldsID="bc11ce549738a8fe6681da41ec7a6e8b" ns1:_="" ns2:_="">
    <xsd:import namespace="http://schemas.microsoft.com/sharepoint/v3"/>
    <xsd:import namespace="641e473d-19b0-45c6-8d80-afac8044677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1e473d-19b0-45c6-8d80-afac8044677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138489-7CCF-420B-A514-CC5BB833496F}">
  <ds:schemaRefs>
    <ds:schemaRef ds:uri="http://purl.org/dc/dcmitype/"/>
    <ds:schemaRef ds:uri="http://schemas.microsoft.com/office/2006/documentManagement/types"/>
    <ds:schemaRef ds:uri="http://purl.org/dc/elements/1.1/"/>
    <ds:schemaRef ds:uri="http://www.w3.org/XML/1998/namespace"/>
    <ds:schemaRef ds:uri="641e473d-19b0-45c6-8d80-afac8044677c"/>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5139682-B331-41B9-B12C-8811D0E788AB}">
  <ds:schemaRefs>
    <ds:schemaRef ds:uri="http://schemas.microsoft.com/sharepoint/v3/contenttype/forms"/>
  </ds:schemaRefs>
</ds:datastoreItem>
</file>

<file path=customXml/itemProps3.xml><?xml version="1.0" encoding="utf-8"?>
<ds:datastoreItem xmlns:ds="http://schemas.openxmlformats.org/officeDocument/2006/customXml" ds:itemID="{3B635784-4C54-4FD5-9CEA-5667FF737764}">
  <ds:schemaRefs>
    <ds:schemaRef ds:uri="641e473d-19b0-45c6-8d80-afac804467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1d0e217-264e-400a-8ba0-57dcc127d72d}" enabled="0" method="" siteId="{11d0e217-264e-400a-8ba0-57dcc127d72d}" removed="1"/>
</clbl:labelList>
</file>

<file path=docProps/app.xml><?xml version="1.0" encoding="utf-8"?>
<Properties xmlns="http://schemas.openxmlformats.org/officeDocument/2006/extended-properties" xmlns:vt="http://schemas.openxmlformats.org/officeDocument/2006/docPropsVTypes">
  <TotalTime>0</TotalTime>
  <Words>5866</Words>
  <Application>Microsoft Office PowerPoint</Application>
  <PresentationFormat>Widescreen</PresentationFormat>
  <Paragraphs>389</Paragraphs>
  <Slides>27</Slides>
  <Notes>27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27</vt:i4>
      </vt:variant>
    </vt:vector>
  </HeadingPairs>
  <TitlesOfParts>
    <vt:vector size="43" baseType="lpstr">
      <vt:lpstr>Aptos</vt:lpstr>
      <vt:lpstr>Aptos Display</vt:lpstr>
      <vt:lpstr>Arial</vt:lpstr>
      <vt:lpstr>Book Antiqua</vt:lpstr>
      <vt:lpstr>Calibri</vt:lpstr>
      <vt:lpstr>Calibri Light</vt:lpstr>
      <vt:lpstr>Google Sans</vt:lpstr>
      <vt:lpstr>Lucida Sans</vt:lpstr>
      <vt:lpstr>Source Sans Pro</vt:lpstr>
      <vt:lpstr>Times New Roman</vt:lpstr>
      <vt:lpstr>Wingdings</vt:lpstr>
      <vt:lpstr>1_Office Theme</vt:lpstr>
      <vt:lpstr>2_Office Theme</vt:lpstr>
      <vt:lpstr>Office Theme</vt:lpstr>
      <vt:lpstr>2_LnI_Minimalist_Gray</vt:lpstr>
      <vt:lpstr>3_Office Theme</vt:lpstr>
      <vt:lpstr>Independent Contractors 101</vt:lpstr>
      <vt:lpstr>PowerPoint Presentation</vt:lpstr>
      <vt:lpstr>Employee (W2)</vt:lpstr>
      <vt:lpstr>An independent contractor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Licensing wizard</vt:lpstr>
      <vt:lpstr>Licensing questions</vt:lpstr>
      <vt:lpstr>License application </vt:lpstr>
      <vt:lpstr>Other license &amp; permits</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vt:lpstr>
      <vt:lpstr>Thank you for joining us! </vt:lpstr>
    </vt:vector>
  </TitlesOfParts>
  <Company>Washington State Department of 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Salinas, Jess (DOR)</dc:creator>
  <cp:lastModifiedBy>Dickason, Quinn (DOR)</cp:lastModifiedBy>
  <cp:revision>1</cp:revision>
  <dcterms:created xsi:type="dcterms:W3CDTF">2024-11-25T19:21:48Z</dcterms:created>
  <dcterms:modified xsi:type="dcterms:W3CDTF">2025-09-15T17:13:41Z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TEK-CHUNK-1">
    <vt:lpwstr>010021{"F":2,"I":"DDFB-956D-3287-A387"}</vt:lpwstr>
  </property>
  <property fmtid="{D5CDD505-2E9C-101B-9397-08002B2CF9AE}" pid="3" name="Order">
    <vt:lpwstr>100.000000000000</vt:lpwstr>
  </property>
  <property fmtid="{D5CDD505-2E9C-101B-9397-08002B2CF9AE}" pid="4" name="ContentTypeId">
    <vt:lpwstr>0x01010082608E2BE3EE4C47B5447A438D343DD7</vt:lpwstr>
  </property>
  <property fmtid="{D5CDD505-2E9C-101B-9397-08002B2CF9AE}" pid="5" name="j6330e34b67c425bb11ea24c44febe90">
    <vt:lpwstr/>
  </property>
  <property fmtid="{D5CDD505-2E9C-101B-9397-08002B2CF9AE}" pid="6" name="f7de2eed8b264402a01219482b3ea987">
    <vt:lpwstr/>
  </property>
  <property fmtid="{D5CDD505-2E9C-101B-9397-08002B2CF9AE}" pid="7" name="kdc761e316ec48ffa635c780b19981b5">
    <vt:lpwstr/>
  </property>
  <property fmtid="{D5CDD505-2E9C-101B-9397-08002B2CF9AE}" pid="8" name="pfc3fe8bce534044bacce8d1af50f428">
    <vt:lpwstr/>
  </property>
  <property fmtid="{D5CDD505-2E9C-101B-9397-08002B2CF9AE}" pid="9" name="p4f4d42cc0344013afb7693660b59f85">
    <vt:lpwstr/>
  </property>
  <property fmtid="{D5CDD505-2E9C-101B-9397-08002B2CF9AE}" pid="10" name="dorDocumentType">
    <vt:lpwstr/>
  </property>
  <property fmtid="{D5CDD505-2E9C-101B-9397-08002B2CF9AE}" pid="11" name="d3b549b5739f495993677263bfa7dcdf">
    <vt:lpwstr/>
  </property>
  <property fmtid="{D5CDD505-2E9C-101B-9397-08002B2CF9AE}" pid="12" name="dorGroups">
    <vt:lpwstr/>
  </property>
  <property fmtid="{D5CDD505-2E9C-101B-9397-08002B2CF9AE}" pid="13" name="dorFunctions">
    <vt:lpwstr/>
  </property>
  <property fmtid="{D5CDD505-2E9C-101B-9397-08002B2CF9AE}" pid="14" name="dorCitationReference">
    <vt:lpwstr/>
  </property>
  <property fmtid="{D5CDD505-2E9C-101B-9397-08002B2CF9AE}" pid="15" name="MediaServiceImageTags">
    <vt:lpwstr/>
  </property>
  <property fmtid="{D5CDD505-2E9C-101B-9397-08002B2CF9AE}" pid="16" name="dorTags">
    <vt:lpwstr/>
  </property>
  <property fmtid="{D5CDD505-2E9C-101B-9397-08002B2CF9AE}" pid="17" name="ab15b19d7a064f5db32120557ec0b679">
    <vt:lpwstr/>
  </property>
  <property fmtid="{D5CDD505-2E9C-101B-9397-08002B2CF9AE}" pid="18" name="dorDivisions">
    <vt:lpwstr/>
  </property>
  <property fmtid="{D5CDD505-2E9C-101B-9397-08002B2CF9AE}" pid="19" name="dorRecordSeries">
    <vt:lpwstr/>
  </property>
  <property fmtid="{D5CDD505-2E9C-101B-9397-08002B2CF9AE}" pid="20" name="TaxCatchAll">
    <vt:lpwstr/>
  </property>
</Properties>
</file>