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1"/>
  </p:notesMasterIdLst>
  <p:handoutMasterIdLst>
    <p:handoutMasterId r:id="rId22"/>
  </p:handoutMasterIdLst>
  <p:sldIdLst>
    <p:sldId id="256" r:id="rId5"/>
    <p:sldId id="278" r:id="rId6"/>
    <p:sldId id="257" r:id="rId7"/>
    <p:sldId id="258" r:id="rId8"/>
    <p:sldId id="259" r:id="rId9"/>
    <p:sldId id="279" r:id="rId10"/>
    <p:sldId id="265" r:id="rId11"/>
    <p:sldId id="280" r:id="rId12"/>
    <p:sldId id="260" r:id="rId13"/>
    <p:sldId id="281" r:id="rId14"/>
    <p:sldId id="284" r:id="rId15"/>
    <p:sldId id="283" r:id="rId16"/>
    <p:sldId id="282" r:id="rId17"/>
    <p:sldId id="267" r:id="rId18"/>
    <p:sldId id="276"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447D"/>
    <a:srgbClr val="29606B"/>
    <a:srgbClr val="62B3C3"/>
    <a:srgbClr val="8593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7EDB49-5401-48F9-9266-DA2663C91854}" v="19" dt="2025-09-16T18:19:50.245"/>
  </p1510:revLst>
</p1510:revInfo>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55" autoAdjust="0"/>
    <p:restoredTop sz="47838" autoAdjust="0"/>
  </p:normalViewPr>
  <p:slideViewPr>
    <p:cSldViewPr snapToGrid="0">
      <p:cViewPr varScale="1">
        <p:scale>
          <a:sx n="58" d="100"/>
          <a:sy n="58" d="100"/>
        </p:scale>
        <p:origin x="182" y="5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26" d="100"/>
        <a:sy n="126" d="100"/>
      </p:scale>
      <p:origin x="0" y="0"/>
    </p:cViewPr>
  </p:sorterViewPr>
  <p:notesViewPr>
    <p:cSldViewPr snapToGrid="0">
      <p:cViewPr varScale="1">
        <p:scale>
          <a:sx n="67" d="100"/>
          <a:sy n="67" d="100"/>
        </p:scale>
        <p:origin x="312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rbon, Constance" userId="5d76abf2-a162-4b7e-934c-4a97d1ee169d" providerId="ADAL" clId="{BD017E72-1B8F-4EDC-A8DD-9592440FC9DF}"/>
    <pc:docChg chg="custSel addSld delSld modSld sldOrd">
      <pc:chgData name="Parbon, Constance" userId="5d76abf2-a162-4b7e-934c-4a97d1ee169d" providerId="ADAL" clId="{BD017E72-1B8F-4EDC-A8DD-9592440FC9DF}" dt="2025-09-16T18:19:50.245" v="958"/>
      <pc:docMkLst>
        <pc:docMk/>
      </pc:docMkLst>
      <pc:sldChg chg="modSp mod">
        <pc:chgData name="Parbon, Constance" userId="5d76abf2-a162-4b7e-934c-4a97d1ee169d" providerId="ADAL" clId="{BD017E72-1B8F-4EDC-A8DD-9592440FC9DF}" dt="2025-09-16T14:20:27.779" v="76" actId="1076"/>
        <pc:sldMkLst>
          <pc:docMk/>
          <pc:sldMk cId="2259308896" sldId="256"/>
        </pc:sldMkLst>
        <pc:spChg chg="mod">
          <ac:chgData name="Parbon, Constance" userId="5d76abf2-a162-4b7e-934c-4a97d1ee169d" providerId="ADAL" clId="{BD017E72-1B8F-4EDC-A8DD-9592440FC9DF}" dt="2025-09-16T14:20:27.779" v="76" actId="1076"/>
          <ac:spMkLst>
            <pc:docMk/>
            <pc:sldMk cId="2259308896" sldId="256"/>
            <ac:spMk id="2" creationId="{51DF3D98-3C30-4CFC-8643-C81E829C8C25}"/>
          </ac:spMkLst>
        </pc:spChg>
      </pc:sldChg>
      <pc:sldChg chg="modSp mod">
        <pc:chgData name="Parbon, Constance" userId="5d76abf2-a162-4b7e-934c-4a97d1ee169d" providerId="ADAL" clId="{BD017E72-1B8F-4EDC-A8DD-9592440FC9DF}" dt="2025-09-16T18:19:35.336" v="957" actId="20577"/>
        <pc:sldMkLst>
          <pc:docMk/>
          <pc:sldMk cId="4212917468" sldId="260"/>
        </pc:sldMkLst>
        <pc:spChg chg="mod">
          <ac:chgData name="Parbon, Constance" userId="5d76abf2-a162-4b7e-934c-4a97d1ee169d" providerId="ADAL" clId="{BD017E72-1B8F-4EDC-A8DD-9592440FC9DF}" dt="2025-09-16T18:19:35.336" v="957" actId="20577"/>
          <ac:spMkLst>
            <pc:docMk/>
            <pc:sldMk cId="4212917468" sldId="260"/>
            <ac:spMk id="10" creationId="{67EC5F10-74F1-2DCE-CBE5-CAB0FD726FB1}"/>
          </ac:spMkLst>
        </pc:spChg>
        <pc:spChg chg="mod">
          <ac:chgData name="Parbon, Constance" userId="5d76abf2-a162-4b7e-934c-4a97d1ee169d" providerId="ADAL" clId="{BD017E72-1B8F-4EDC-A8DD-9592440FC9DF}" dt="2025-09-16T18:18:34.897" v="947" actId="20577"/>
          <ac:spMkLst>
            <pc:docMk/>
            <pc:sldMk cId="4212917468" sldId="260"/>
            <ac:spMk id="11" creationId="{8486856F-FFA0-5146-EFE8-1536B3A4BFB2}"/>
          </ac:spMkLst>
        </pc:spChg>
      </pc:sldChg>
      <pc:sldChg chg="modSp mod">
        <pc:chgData name="Parbon, Constance" userId="5d76abf2-a162-4b7e-934c-4a97d1ee169d" providerId="ADAL" clId="{BD017E72-1B8F-4EDC-A8DD-9592440FC9DF}" dt="2025-09-16T18:16:59.670" v="931" actId="20577"/>
        <pc:sldMkLst>
          <pc:docMk/>
          <pc:sldMk cId="2563119616" sldId="265"/>
        </pc:sldMkLst>
        <pc:spChg chg="mod">
          <ac:chgData name="Parbon, Constance" userId="5d76abf2-a162-4b7e-934c-4a97d1ee169d" providerId="ADAL" clId="{BD017E72-1B8F-4EDC-A8DD-9592440FC9DF}" dt="2025-09-16T18:16:59.670" v="931" actId="20577"/>
          <ac:spMkLst>
            <pc:docMk/>
            <pc:sldMk cId="2563119616" sldId="265"/>
            <ac:spMk id="17" creationId="{0B88C020-E875-68B7-FF2A-F6225F8477C1}"/>
          </ac:spMkLst>
        </pc:spChg>
      </pc:sldChg>
      <pc:sldChg chg="del">
        <pc:chgData name="Parbon, Constance" userId="5d76abf2-a162-4b7e-934c-4a97d1ee169d" providerId="ADAL" clId="{BD017E72-1B8F-4EDC-A8DD-9592440FC9DF}" dt="2025-09-16T13:39:57.954" v="11" actId="47"/>
        <pc:sldMkLst>
          <pc:docMk/>
          <pc:sldMk cId="2721508595" sldId="266"/>
        </pc:sldMkLst>
      </pc:sldChg>
      <pc:sldChg chg="add del">
        <pc:chgData name="Parbon, Constance" userId="5d76abf2-a162-4b7e-934c-4a97d1ee169d" providerId="ADAL" clId="{BD017E72-1B8F-4EDC-A8DD-9592440FC9DF}" dt="2025-09-16T14:49:09.405" v="714"/>
        <pc:sldMkLst>
          <pc:docMk/>
          <pc:sldMk cId="445070695" sldId="267"/>
        </pc:sldMkLst>
      </pc:sldChg>
      <pc:sldChg chg="del">
        <pc:chgData name="Parbon, Constance" userId="5d76abf2-a162-4b7e-934c-4a97d1ee169d" providerId="ADAL" clId="{BD017E72-1B8F-4EDC-A8DD-9592440FC9DF}" dt="2025-09-16T13:39:57.954" v="11" actId="47"/>
        <pc:sldMkLst>
          <pc:docMk/>
          <pc:sldMk cId="3396266754" sldId="269"/>
        </pc:sldMkLst>
      </pc:sldChg>
      <pc:sldChg chg="del">
        <pc:chgData name="Parbon, Constance" userId="5d76abf2-a162-4b7e-934c-4a97d1ee169d" providerId="ADAL" clId="{BD017E72-1B8F-4EDC-A8DD-9592440FC9DF}" dt="2025-09-16T13:39:57.954" v="11" actId="47"/>
        <pc:sldMkLst>
          <pc:docMk/>
          <pc:sldMk cId="3335690284" sldId="271"/>
        </pc:sldMkLst>
      </pc:sldChg>
      <pc:sldChg chg="del">
        <pc:chgData name="Parbon, Constance" userId="5d76abf2-a162-4b7e-934c-4a97d1ee169d" providerId="ADAL" clId="{BD017E72-1B8F-4EDC-A8DD-9592440FC9DF}" dt="2025-09-16T13:39:57.954" v="11" actId="47"/>
        <pc:sldMkLst>
          <pc:docMk/>
          <pc:sldMk cId="2639983765" sldId="273"/>
        </pc:sldMkLst>
      </pc:sldChg>
      <pc:sldChg chg="addSp modSp add del mod">
        <pc:chgData name="Parbon, Constance" userId="5d76abf2-a162-4b7e-934c-4a97d1ee169d" providerId="ADAL" clId="{BD017E72-1B8F-4EDC-A8DD-9592440FC9DF}" dt="2025-09-16T14:55:38.155" v="890" actId="1076"/>
        <pc:sldMkLst>
          <pc:docMk/>
          <pc:sldMk cId="926184573" sldId="275"/>
        </pc:sldMkLst>
        <pc:spChg chg="mod">
          <ac:chgData name="Parbon, Constance" userId="5d76abf2-a162-4b7e-934c-4a97d1ee169d" providerId="ADAL" clId="{BD017E72-1B8F-4EDC-A8DD-9592440FC9DF}" dt="2025-09-16T14:55:35.485" v="889" actId="1076"/>
          <ac:spMkLst>
            <pc:docMk/>
            <pc:sldMk cId="926184573" sldId="275"/>
            <ac:spMk id="2" creationId="{69FAE308-3076-43DB-B834-DA0B0AE19AF9}"/>
          </ac:spMkLst>
        </pc:spChg>
        <pc:spChg chg="mod">
          <ac:chgData name="Parbon, Constance" userId="5d76abf2-a162-4b7e-934c-4a97d1ee169d" providerId="ADAL" clId="{BD017E72-1B8F-4EDC-A8DD-9592440FC9DF}" dt="2025-09-16T14:54:29.822" v="858" actId="404"/>
          <ac:spMkLst>
            <pc:docMk/>
            <pc:sldMk cId="926184573" sldId="275"/>
            <ac:spMk id="3" creationId="{BABC2CE0-8806-4B2A-A10A-32984D317434}"/>
          </ac:spMkLst>
        </pc:spChg>
        <pc:spChg chg="add mod">
          <ac:chgData name="Parbon, Constance" userId="5d76abf2-a162-4b7e-934c-4a97d1ee169d" providerId="ADAL" clId="{BD017E72-1B8F-4EDC-A8DD-9592440FC9DF}" dt="2025-09-16T14:55:38.155" v="890" actId="1076"/>
          <ac:spMkLst>
            <pc:docMk/>
            <pc:sldMk cId="926184573" sldId="275"/>
            <ac:spMk id="5" creationId="{89045B4D-7997-C1CC-4B5B-809DEF369CA3}"/>
          </ac:spMkLst>
        </pc:spChg>
        <pc:spChg chg="add mod">
          <ac:chgData name="Parbon, Constance" userId="5d76abf2-a162-4b7e-934c-4a97d1ee169d" providerId="ADAL" clId="{BD017E72-1B8F-4EDC-A8DD-9592440FC9DF}" dt="2025-09-16T14:55:09.230" v="885" actId="1076"/>
          <ac:spMkLst>
            <pc:docMk/>
            <pc:sldMk cId="926184573" sldId="275"/>
            <ac:spMk id="9" creationId="{A985D123-9C77-33F2-0CD1-CBCF2440EB71}"/>
          </ac:spMkLst>
        </pc:spChg>
        <pc:picChg chg="add mod">
          <ac:chgData name="Parbon, Constance" userId="5d76abf2-a162-4b7e-934c-4a97d1ee169d" providerId="ADAL" clId="{BD017E72-1B8F-4EDC-A8DD-9592440FC9DF}" dt="2025-09-16T14:55:28.619" v="888" actId="208"/>
          <ac:picMkLst>
            <pc:docMk/>
            <pc:sldMk cId="926184573" sldId="275"/>
            <ac:picMk id="6" creationId="{566A754B-B563-2C01-4318-EB3A84D8A121}"/>
          </ac:picMkLst>
        </pc:picChg>
        <pc:picChg chg="add mod">
          <ac:chgData name="Parbon, Constance" userId="5d76abf2-a162-4b7e-934c-4a97d1ee169d" providerId="ADAL" clId="{BD017E72-1B8F-4EDC-A8DD-9592440FC9DF}" dt="2025-09-16T14:55:22.804" v="887" actId="208"/>
          <ac:picMkLst>
            <pc:docMk/>
            <pc:sldMk cId="926184573" sldId="275"/>
            <ac:picMk id="7" creationId="{EE24875C-9EFA-27AA-EAF5-EE0373A260CB}"/>
          </ac:picMkLst>
        </pc:picChg>
        <pc:picChg chg="add mod">
          <ac:chgData name="Parbon, Constance" userId="5d76abf2-a162-4b7e-934c-4a97d1ee169d" providerId="ADAL" clId="{BD017E72-1B8F-4EDC-A8DD-9592440FC9DF}" dt="2025-09-16T14:55:16.366" v="886" actId="208"/>
          <ac:picMkLst>
            <pc:docMk/>
            <pc:sldMk cId="926184573" sldId="275"/>
            <ac:picMk id="8" creationId="{C37856A7-88B0-0415-A144-B23055006664}"/>
          </ac:picMkLst>
        </pc:picChg>
      </pc:sldChg>
      <pc:sldChg chg="add del">
        <pc:chgData name="Parbon, Constance" userId="5d76abf2-a162-4b7e-934c-4a97d1ee169d" providerId="ADAL" clId="{BD017E72-1B8F-4EDC-A8DD-9592440FC9DF}" dt="2025-09-16T14:49:21.945" v="715"/>
        <pc:sldMkLst>
          <pc:docMk/>
          <pc:sldMk cId="496144180" sldId="276"/>
        </pc:sldMkLst>
      </pc:sldChg>
      <pc:sldChg chg="del">
        <pc:chgData name="Parbon, Constance" userId="5d76abf2-a162-4b7e-934c-4a97d1ee169d" providerId="ADAL" clId="{BD017E72-1B8F-4EDC-A8DD-9592440FC9DF}" dt="2025-09-16T13:39:57.954" v="11" actId="47"/>
        <pc:sldMkLst>
          <pc:docMk/>
          <pc:sldMk cId="2689543258" sldId="277"/>
        </pc:sldMkLst>
      </pc:sldChg>
      <pc:sldChg chg="modSp mod">
        <pc:chgData name="Parbon, Constance" userId="5d76abf2-a162-4b7e-934c-4a97d1ee169d" providerId="ADAL" clId="{BD017E72-1B8F-4EDC-A8DD-9592440FC9DF}" dt="2025-09-16T13:24:01.234" v="7" actId="1076"/>
        <pc:sldMkLst>
          <pc:docMk/>
          <pc:sldMk cId="606574558" sldId="278"/>
        </pc:sldMkLst>
        <pc:spChg chg="mod">
          <ac:chgData name="Parbon, Constance" userId="5d76abf2-a162-4b7e-934c-4a97d1ee169d" providerId="ADAL" clId="{BD017E72-1B8F-4EDC-A8DD-9592440FC9DF}" dt="2025-09-16T13:24:01.234" v="7" actId="1076"/>
          <ac:spMkLst>
            <pc:docMk/>
            <pc:sldMk cId="606574558" sldId="278"/>
            <ac:spMk id="2" creationId="{F96F75DE-8A44-4EC5-83C6-95BDDF10DFD9}"/>
          </ac:spMkLst>
        </pc:spChg>
      </pc:sldChg>
      <pc:sldChg chg="modSp add mod ord">
        <pc:chgData name="Parbon, Constance" userId="5d76abf2-a162-4b7e-934c-4a97d1ee169d" providerId="ADAL" clId="{BD017E72-1B8F-4EDC-A8DD-9592440FC9DF}" dt="2025-09-16T13:40:35.631" v="75" actId="20577"/>
        <pc:sldMkLst>
          <pc:docMk/>
          <pc:sldMk cId="3483039484" sldId="281"/>
        </pc:sldMkLst>
        <pc:spChg chg="mod">
          <ac:chgData name="Parbon, Constance" userId="5d76abf2-a162-4b7e-934c-4a97d1ee169d" providerId="ADAL" clId="{BD017E72-1B8F-4EDC-A8DD-9592440FC9DF}" dt="2025-09-16T13:40:20.309" v="48" actId="1076"/>
          <ac:spMkLst>
            <pc:docMk/>
            <pc:sldMk cId="3483039484" sldId="281"/>
            <ac:spMk id="2" creationId="{2632FBBD-22A9-E170-FAA6-ECEDB4F12B90}"/>
          </ac:spMkLst>
        </pc:spChg>
        <pc:spChg chg="mod">
          <ac:chgData name="Parbon, Constance" userId="5d76abf2-a162-4b7e-934c-4a97d1ee169d" providerId="ADAL" clId="{BD017E72-1B8F-4EDC-A8DD-9592440FC9DF}" dt="2025-09-16T13:40:35.631" v="75" actId="20577"/>
          <ac:spMkLst>
            <pc:docMk/>
            <pc:sldMk cId="3483039484" sldId="281"/>
            <ac:spMk id="4" creationId="{F635ADFA-482C-1A30-7DFA-14B18B335AAF}"/>
          </ac:spMkLst>
        </pc:spChg>
      </pc:sldChg>
      <pc:sldChg chg="addSp modSp add mod ord modNotesTx">
        <pc:chgData name="Parbon, Constance" userId="5d76abf2-a162-4b7e-934c-4a97d1ee169d" providerId="ADAL" clId="{BD017E72-1B8F-4EDC-A8DD-9592440FC9DF}" dt="2025-09-16T14:38:25.755" v="713" actId="20577"/>
        <pc:sldMkLst>
          <pc:docMk/>
          <pc:sldMk cId="2811380746" sldId="282"/>
        </pc:sldMkLst>
        <pc:spChg chg="mod">
          <ac:chgData name="Parbon, Constance" userId="5d76abf2-a162-4b7e-934c-4a97d1ee169d" providerId="ADAL" clId="{BD017E72-1B8F-4EDC-A8DD-9592440FC9DF}" dt="2025-09-16T14:31:16.706" v="661" actId="1076"/>
          <ac:spMkLst>
            <pc:docMk/>
            <pc:sldMk cId="2811380746" sldId="282"/>
            <ac:spMk id="17" creationId="{D93327E4-4265-4D58-20CE-AB214D489EDC}"/>
          </ac:spMkLst>
        </pc:spChg>
        <pc:spChg chg="mod">
          <ac:chgData name="Parbon, Constance" userId="5d76abf2-a162-4b7e-934c-4a97d1ee169d" providerId="ADAL" clId="{BD017E72-1B8F-4EDC-A8DD-9592440FC9DF}" dt="2025-09-16T14:34:25.588" v="702" actId="1076"/>
          <ac:spMkLst>
            <pc:docMk/>
            <pc:sldMk cId="2811380746" sldId="282"/>
            <ac:spMk id="19" creationId="{36FE04BA-D78C-BB06-ECC8-E010E4862ACE}"/>
          </ac:spMkLst>
        </pc:spChg>
        <pc:picChg chg="add mod">
          <ac:chgData name="Parbon, Constance" userId="5d76abf2-a162-4b7e-934c-4a97d1ee169d" providerId="ADAL" clId="{BD017E72-1B8F-4EDC-A8DD-9592440FC9DF}" dt="2025-09-16T14:35:58.045" v="707" actId="1076"/>
          <ac:picMkLst>
            <pc:docMk/>
            <pc:sldMk cId="2811380746" sldId="282"/>
            <ac:picMk id="3" creationId="{94BC1138-ABFD-EE2F-7908-AC59E35098E2}"/>
          </ac:picMkLst>
        </pc:picChg>
        <pc:picChg chg="add mod">
          <ac:chgData name="Parbon, Constance" userId="5d76abf2-a162-4b7e-934c-4a97d1ee169d" providerId="ADAL" clId="{BD017E72-1B8F-4EDC-A8DD-9592440FC9DF}" dt="2025-09-16T14:35:54.337" v="706" actId="1076"/>
          <ac:picMkLst>
            <pc:docMk/>
            <pc:sldMk cId="2811380746" sldId="282"/>
            <ac:picMk id="4" creationId="{21C3A9FB-181E-886D-DBD6-8F688B726076}"/>
          </ac:picMkLst>
        </pc:picChg>
        <pc:picChg chg="add mod">
          <ac:chgData name="Parbon, Constance" userId="5d76abf2-a162-4b7e-934c-4a97d1ee169d" providerId="ADAL" clId="{BD017E72-1B8F-4EDC-A8DD-9592440FC9DF}" dt="2025-09-16T14:35:30.630" v="703" actId="1076"/>
          <ac:picMkLst>
            <pc:docMk/>
            <pc:sldMk cId="2811380746" sldId="282"/>
            <ac:picMk id="5" creationId="{8A61AA5B-60EB-ED14-E053-532ED4517C70}"/>
          </ac:picMkLst>
        </pc:picChg>
        <pc:cxnChg chg="mod">
          <ac:chgData name="Parbon, Constance" userId="5d76abf2-a162-4b7e-934c-4a97d1ee169d" providerId="ADAL" clId="{BD017E72-1B8F-4EDC-A8DD-9592440FC9DF}" dt="2025-09-16T14:31:23.527" v="663" actId="14100"/>
          <ac:cxnSpMkLst>
            <pc:docMk/>
            <pc:sldMk cId="2811380746" sldId="282"/>
            <ac:cxnSpMk id="18" creationId="{E42BE345-1DFA-CA96-C460-7905612B9DDD}"/>
          </ac:cxnSpMkLst>
        </pc:cxnChg>
      </pc:sldChg>
      <pc:sldChg chg="modSp add mod modNotesTx">
        <pc:chgData name="Parbon, Constance" userId="5d76abf2-a162-4b7e-934c-4a97d1ee169d" providerId="ADAL" clId="{BD017E72-1B8F-4EDC-A8DD-9592440FC9DF}" dt="2025-09-16T14:30:52.520" v="637" actId="20577"/>
        <pc:sldMkLst>
          <pc:docMk/>
          <pc:sldMk cId="135500770" sldId="283"/>
        </pc:sldMkLst>
        <pc:spChg chg="mod">
          <ac:chgData name="Parbon, Constance" userId="5d76abf2-a162-4b7e-934c-4a97d1ee169d" providerId="ADAL" clId="{BD017E72-1B8F-4EDC-A8DD-9592440FC9DF}" dt="2025-09-16T14:28:43.725" v="628" actId="1076"/>
          <ac:spMkLst>
            <pc:docMk/>
            <pc:sldMk cId="135500770" sldId="283"/>
            <ac:spMk id="2" creationId="{C5DC574F-6FC2-A59A-89B2-BE953E86326E}"/>
          </ac:spMkLst>
        </pc:spChg>
        <pc:spChg chg="mod">
          <ac:chgData name="Parbon, Constance" userId="5d76abf2-a162-4b7e-934c-4a97d1ee169d" providerId="ADAL" clId="{BD017E72-1B8F-4EDC-A8DD-9592440FC9DF}" dt="2025-09-16T14:28:51.567" v="630" actId="14100"/>
          <ac:spMkLst>
            <pc:docMk/>
            <pc:sldMk cId="135500770" sldId="283"/>
            <ac:spMk id="3" creationId="{9E753B4D-D3C1-439B-62B7-2F49684F4400}"/>
          </ac:spMkLst>
        </pc:spChg>
        <pc:spChg chg="mod">
          <ac:chgData name="Parbon, Constance" userId="5d76abf2-a162-4b7e-934c-4a97d1ee169d" providerId="ADAL" clId="{BD017E72-1B8F-4EDC-A8DD-9592440FC9DF}" dt="2025-09-16T14:28:59.595" v="631" actId="1076"/>
          <ac:spMkLst>
            <pc:docMk/>
            <pc:sldMk cId="135500770" sldId="283"/>
            <ac:spMk id="10" creationId="{BA891F03-F0DD-44B2-5957-1B3A08190322}"/>
          </ac:spMkLst>
        </pc:spChg>
        <pc:cxnChg chg="mod">
          <ac:chgData name="Parbon, Constance" userId="5d76abf2-a162-4b7e-934c-4a97d1ee169d" providerId="ADAL" clId="{BD017E72-1B8F-4EDC-A8DD-9592440FC9DF}" dt="2025-09-16T14:28:47.973" v="629" actId="1076"/>
          <ac:cxnSpMkLst>
            <pc:docMk/>
            <pc:sldMk cId="135500770" sldId="283"/>
            <ac:cxnSpMk id="4" creationId="{FAA24ECD-79E5-674B-ADCA-6E4466911F06}"/>
          </ac:cxnSpMkLst>
        </pc:cxnChg>
      </pc:sldChg>
      <pc:sldChg chg="delSp modSp add mod ord modNotesTx">
        <pc:chgData name="Parbon, Constance" userId="5d76abf2-a162-4b7e-934c-4a97d1ee169d" providerId="ADAL" clId="{BD017E72-1B8F-4EDC-A8DD-9592440FC9DF}" dt="2025-09-16T18:19:50.245" v="958"/>
        <pc:sldMkLst>
          <pc:docMk/>
          <pc:sldMk cId="3804752615" sldId="284"/>
        </pc:sldMkLst>
        <pc:spChg chg="mod">
          <ac:chgData name="Parbon, Constance" userId="5d76abf2-a162-4b7e-934c-4a97d1ee169d" providerId="ADAL" clId="{BD017E72-1B8F-4EDC-A8DD-9592440FC9DF}" dt="2025-09-16T14:21:36.794" v="103" actId="1076"/>
          <ac:spMkLst>
            <pc:docMk/>
            <pc:sldMk cId="3804752615" sldId="284"/>
            <ac:spMk id="2" creationId="{C27708E0-1C18-444D-1BD6-46451E64EF11}"/>
          </ac:spMkLst>
        </pc:spChg>
        <pc:spChg chg="del">
          <ac:chgData name="Parbon, Constance" userId="5d76abf2-a162-4b7e-934c-4a97d1ee169d" providerId="ADAL" clId="{BD017E72-1B8F-4EDC-A8DD-9592440FC9DF}" dt="2025-09-16T14:21:31.385" v="102" actId="478"/>
          <ac:spMkLst>
            <pc:docMk/>
            <pc:sldMk cId="3804752615" sldId="284"/>
            <ac:spMk id="8" creationId="{BC1652CB-0A13-64B8-9F4F-3267AC8ECBB6}"/>
          </ac:spMkLst>
        </pc:spChg>
        <pc:spChg chg="mod">
          <ac:chgData name="Parbon, Constance" userId="5d76abf2-a162-4b7e-934c-4a97d1ee169d" providerId="ADAL" clId="{BD017E72-1B8F-4EDC-A8DD-9592440FC9DF}" dt="2025-09-16T18:19:50.245" v="958"/>
          <ac:spMkLst>
            <pc:docMk/>
            <pc:sldMk cId="3804752615" sldId="284"/>
            <ac:spMk id="10" creationId="{7795C2FA-DCE4-E381-0F0D-8B3617E29F3B}"/>
          </ac:spMkLst>
        </pc:spChg>
        <pc:spChg chg="mod">
          <ac:chgData name="Parbon, Constance" userId="5d76abf2-a162-4b7e-934c-4a97d1ee169d" providerId="ADAL" clId="{BD017E72-1B8F-4EDC-A8DD-9592440FC9DF}" dt="2025-09-16T14:23:04.350" v="353" actId="14100"/>
          <ac:spMkLst>
            <pc:docMk/>
            <pc:sldMk cId="3804752615" sldId="284"/>
            <ac:spMk id="11" creationId="{612039BF-FC18-1F78-9837-4B32992BDE4C}"/>
          </ac:spMkLst>
        </pc:spChg>
        <pc:cxnChg chg="mod">
          <ac:chgData name="Parbon, Constance" userId="5d76abf2-a162-4b7e-934c-4a97d1ee169d" providerId="ADAL" clId="{BD017E72-1B8F-4EDC-A8DD-9592440FC9DF}" dt="2025-09-16T14:23:15.871" v="354" actId="14100"/>
          <ac:cxnSpMkLst>
            <pc:docMk/>
            <pc:sldMk cId="3804752615" sldId="284"/>
            <ac:cxnSpMk id="12" creationId="{5D691563-E861-86B9-6A84-9F59D790D8D1}"/>
          </ac:cxnSpMkLst>
        </pc:cxn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B9DB4E-3071-42FD-8F74-F62CA21BD7B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7E25B26-02D3-4A1B-A08B-FBA577D4D584}">
      <dgm:prSet phldrT="[Text]" custT="1"/>
      <dgm:spPr>
        <a:solidFill>
          <a:srgbClr val="62B3C3"/>
        </a:solidFill>
        <a:ln>
          <a:solidFill>
            <a:srgbClr val="24447D"/>
          </a:solidFill>
        </a:ln>
      </dgm:spPr>
      <dgm:t>
        <a:bodyPr/>
        <a:lstStyle/>
        <a:p>
          <a:r>
            <a:rPr lang="en-US" sz="4400" dirty="0"/>
            <a:t>Sole Proprietorship</a:t>
          </a:r>
        </a:p>
      </dgm:t>
    </dgm:pt>
    <dgm:pt modelId="{F97D5B08-D083-4760-A0AE-D3CEDDD0D01C}" type="parTrans" cxnId="{442DC320-6A1B-4252-9531-05184DED09F1}">
      <dgm:prSet/>
      <dgm:spPr/>
      <dgm:t>
        <a:bodyPr/>
        <a:lstStyle/>
        <a:p>
          <a:endParaRPr lang="en-US"/>
        </a:p>
      </dgm:t>
    </dgm:pt>
    <dgm:pt modelId="{8D569B56-04DF-42B6-A873-F4E6A077DE60}" type="sibTrans" cxnId="{442DC320-6A1B-4252-9531-05184DED09F1}">
      <dgm:prSet/>
      <dgm:spPr/>
      <dgm:t>
        <a:bodyPr/>
        <a:lstStyle/>
        <a:p>
          <a:endParaRPr lang="en-US"/>
        </a:p>
      </dgm:t>
    </dgm:pt>
    <dgm:pt modelId="{366B16CF-7403-4F0A-85DD-715015E73E0D}">
      <dgm:prSet phldrT="[Text]" custT="1"/>
      <dgm:spPr/>
      <dgm:t>
        <a:bodyPr/>
        <a:lstStyle/>
        <a:p>
          <a:r>
            <a:rPr lang="en-US" sz="2300" dirty="0"/>
            <a:t>Owned by one person or marital community.</a:t>
          </a:r>
        </a:p>
      </dgm:t>
    </dgm:pt>
    <dgm:pt modelId="{739E75F5-DA94-472B-A133-2D6BEA3DDAD9}" type="parTrans" cxnId="{01A422F1-9DC8-4E43-A007-E858674885D6}">
      <dgm:prSet/>
      <dgm:spPr/>
      <dgm:t>
        <a:bodyPr/>
        <a:lstStyle/>
        <a:p>
          <a:endParaRPr lang="en-US"/>
        </a:p>
      </dgm:t>
    </dgm:pt>
    <dgm:pt modelId="{4F5EF6C0-254D-47A2-A43A-C152C371BB62}" type="sibTrans" cxnId="{01A422F1-9DC8-4E43-A007-E858674885D6}">
      <dgm:prSet/>
      <dgm:spPr/>
      <dgm:t>
        <a:bodyPr/>
        <a:lstStyle/>
        <a:p>
          <a:endParaRPr lang="en-US"/>
        </a:p>
      </dgm:t>
    </dgm:pt>
    <dgm:pt modelId="{8460B324-E8BE-4E51-8A2B-CE58BFCAB4B3}">
      <dgm:prSet/>
      <dgm:spPr/>
      <dgm:t>
        <a:bodyPr/>
        <a:lstStyle/>
        <a:p>
          <a:endParaRPr lang="en-US"/>
        </a:p>
      </dgm:t>
    </dgm:pt>
    <dgm:pt modelId="{DE929C03-E0BE-4B8F-AF3A-B35DEF3B04D5}" type="parTrans" cxnId="{DFE5BCEA-116B-4253-853D-167A28A3435A}">
      <dgm:prSet/>
      <dgm:spPr/>
      <dgm:t>
        <a:bodyPr/>
        <a:lstStyle/>
        <a:p>
          <a:endParaRPr lang="en-US"/>
        </a:p>
      </dgm:t>
    </dgm:pt>
    <dgm:pt modelId="{14DA7898-F002-4404-A42B-C77B0F915DC0}" type="sibTrans" cxnId="{DFE5BCEA-116B-4253-853D-167A28A3435A}">
      <dgm:prSet/>
      <dgm:spPr/>
      <dgm:t>
        <a:bodyPr/>
        <a:lstStyle/>
        <a:p>
          <a:endParaRPr lang="en-US"/>
        </a:p>
      </dgm:t>
    </dgm:pt>
    <dgm:pt modelId="{105E0CC3-D580-49A1-AA59-08923862FA44}">
      <dgm:prSet custT="1"/>
      <dgm:spPr>
        <a:solidFill>
          <a:srgbClr val="62B3C3"/>
        </a:solidFill>
        <a:ln>
          <a:solidFill>
            <a:srgbClr val="24447D"/>
          </a:solidFill>
        </a:ln>
      </dgm:spPr>
      <dgm:t>
        <a:bodyPr/>
        <a:lstStyle/>
        <a:p>
          <a:r>
            <a:rPr lang="en-US" sz="4400" dirty="0"/>
            <a:t>Limited Liability Company</a:t>
          </a:r>
        </a:p>
      </dgm:t>
    </dgm:pt>
    <dgm:pt modelId="{00C360D3-3098-45FD-ADC9-D3127D916B0A}" type="sibTrans" cxnId="{E3930E64-8651-4531-9954-5FD22D9235E4}">
      <dgm:prSet/>
      <dgm:spPr/>
      <dgm:t>
        <a:bodyPr/>
        <a:lstStyle/>
        <a:p>
          <a:endParaRPr lang="en-US"/>
        </a:p>
      </dgm:t>
    </dgm:pt>
    <dgm:pt modelId="{C8417C1B-44D1-4803-9129-2B782012BB6F}" type="parTrans" cxnId="{E3930E64-8651-4531-9954-5FD22D9235E4}">
      <dgm:prSet/>
      <dgm:spPr/>
      <dgm:t>
        <a:bodyPr/>
        <a:lstStyle/>
        <a:p>
          <a:endParaRPr lang="en-US"/>
        </a:p>
      </dgm:t>
    </dgm:pt>
    <dgm:pt modelId="{36179534-3DF2-4F89-A701-35035EFB35CF}">
      <dgm:prSet phldrT="[Text]" custT="1"/>
      <dgm:spPr/>
      <dgm:t>
        <a:bodyPr/>
        <a:lstStyle/>
        <a:p>
          <a:r>
            <a:rPr lang="en-US" sz="2300" dirty="0"/>
            <a:t>No legal separation between the owner and the business.</a:t>
          </a:r>
        </a:p>
      </dgm:t>
    </dgm:pt>
    <dgm:pt modelId="{D178F448-28D5-4870-B499-BB4825A44323}" type="parTrans" cxnId="{5B152AC6-97F2-4856-AAA6-ED0F22BE6B2A}">
      <dgm:prSet/>
      <dgm:spPr/>
      <dgm:t>
        <a:bodyPr/>
        <a:lstStyle/>
        <a:p>
          <a:endParaRPr lang="en-US"/>
        </a:p>
      </dgm:t>
    </dgm:pt>
    <dgm:pt modelId="{845CD510-D6BD-4877-814E-776A55E850C2}" type="sibTrans" cxnId="{5B152AC6-97F2-4856-AAA6-ED0F22BE6B2A}">
      <dgm:prSet/>
      <dgm:spPr/>
      <dgm:t>
        <a:bodyPr/>
        <a:lstStyle/>
        <a:p>
          <a:endParaRPr lang="en-US"/>
        </a:p>
      </dgm:t>
    </dgm:pt>
    <dgm:pt modelId="{4A64FE08-0A78-4BF1-A7A0-BDBAFCBDA0B9}" type="pres">
      <dgm:prSet presAssocID="{67B9DB4E-3071-42FD-8F74-F62CA21BD7BC}" presName="linear" presStyleCnt="0">
        <dgm:presLayoutVars>
          <dgm:animLvl val="lvl"/>
          <dgm:resizeHandles val="exact"/>
        </dgm:presLayoutVars>
      </dgm:prSet>
      <dgm:spPr/>
    </dgm:pt>
    <dgm:pt modelId="{5E8C92AF-B9E2-4F38-BA0C-516B9FAAB810}" type="pres">
      <dgm:prSet presAssocID="{57E25B26-02D3-4A1B-A08B-FBA577D4D584}" presName="parentText" presStyleLbl="node1" presStyleIdx="0" presStyleCnt="2">
        <dgm:presLayoutVars>
          <dgm:chMax val="0"/>
          <dgm:bulletEnabled val="1"/>
        </dgm:presLayoutVars>
      </dgm:prSet>
      <dgm:spPr/>
    </dgm:pt>
    <dgm:pt modelId="{650FFB16-D5CC-41C4-ACB3-02944C434512}" type="pres">
      <dgm:prSet presAssocID="{57E25B26-02D3-4A1B-A08B-FBA577D4D584}" presName="childText" presStyleLbl="revTx" presStyleIdx="0" presStyleCnt="2">
        <dgm:presLayoutVars>
          <dgm:bulletEnabled val="1"/>
        </dgm:presLayoutVars>
      </dgm:prSet>
      <dgm:spPr/>
    </dgm:pt>
    <dgm:pt modelId="{D5EBD26E-AFBA-4B74-BFD7-F7F6E68E53DB}" type="pres">
      <dgm:prSet presAssocID="{105E0CC3-D580-49A1-AA59-08923862FA44}" presName="parentText" presStyleLbl="node1" presStyleIdx="1" presStyleCnt="2" custLinFactNeighborX="0" custLinFactNeighborY="31072">
        <dgm:presLayoutVars>
          <dgm:chMax val="0"/>
          <dgm:bulletEnabled val="1"/>
        </dgm:presLayoutVars>
      </dgm:prSet>
      <dgm:spPr/>
    </dgm:pt>
    <dgm:pt modelId="{2D0DB064-2AED-4E7A-A103-ECA4680E5523}" type="pres">
      <dgm:prSet presAssocID="{105E0CC3-D580-49A1-AA59-08923862FA44}" presName="childText" presStyleLbl="revTx" presStyleIdx="1" presStyleCnt="2">
        <dgm:presLayoutVars>
          <dgm:bulletEnabled val="1"/>
        </dgm:presLayoutVars>
      </dgm:prSet>
      <dgm:spPr/>
    </dgm:pt>
  </dgm:ptLst>
  <dgm:cxnLst>
    <dgm:cxn modelId="{442DC320-6A1B-4252-9531-05184DED09F1}" srcId="{67B9DB4E-3071-42FD-8F74-F62CA21BD7BC}" destId="{57E25B26-02D3-4A1B-A08B-FBA577D4D584}" srcOrd="0" destOrd="0" parTransId="{F97D5B08-D083-4760-A0AE-D3CEDDD0D01C}" sibTransId="{8D569B56-04DF-42B6-A873-F4E6A077DE60}"/>
    <dgm:cxn modelId="{2E727A25-728D-4C04-9770-0D678CC25CB2}" type="presOf" srcId="{8460B324-E8BE-4E51-8A2B-CE58BFCAB4B3}" destId="{2D0DB064-2AED-4E7A-A103-ECA4680E5523}" srcOrd="0" destOrd="0" presId="urn:microsoft.com/office/officeart/2005/8/layout/vList2"/>
    <dgm:cxn modelId="{E3930E64-8651-4531-9954-5FD22D9235E4}" srcId="{67B9DB4E-3071-42FD-8F74-F62CA21BD7BC}" destId="{105E0CC3-D580-49A1-AA59-08923862FA44}" srcOrd="1" destOrd="0" parTransId="{C8417C1B-44D1-4803-9129-2B782012BB6F}" sibTransId="{00C360D3-3098-45FD-ADC9-D3127D916B0A}"/>
    <dgm:cxn modelId="{58A1ED6C-D3AB-4B90-8685-956556A08797}" type="presOf" srcId="{366B16CF-7403-4F0A-85DD-715015E73E0D}" destId="{650FFB16-D5CC-41C4-ACB3-02944C434512}" srcOrd="0" destOrd="0" presId="urn:microsoft.com/office/officeart/2005/8/layout/vList2"/>
    <dgm:cxn modelId="{F43BDE4F-DF48-4A4F-9253-655EFD360CB5}" type="presOf" srcId="{36179534-3DF2-4F89-A701-35035EFB35CF}" destId="{650FFB16-D5CC-41C4-ACB3-02944C434512}" srcOrd="0" destOrd="1" presId="urn:microsoft.com/office/officeart/2005/8/layout/vList2"/>
    <dgm:cxn modelId="{D0195751-0CB6-4168-8A87-D40279180404}" type="presOf" srcId="{105E0CC3-D580-49A1-AA59-08923862FA44}" destId="{D5EBD26E-AFBA-4B74-BFD7-F7F6E68E53DB}" srcOrd="0" destOrd="0" presId="urn:microsoft.com/office/officeart/2005/8/layout/vList2"/>
    <dgm:cxn modelId="{FAAE9681-C39E-456D-803F-4964C2C73EC1}" type="presOf" srcId="{57E25B26-02D3-4A1B-A08B-FBA577D4D584}" destId="{5E8C92AF-B9E2-4F38-BA0C-516B9FAAB810}" srcOrd="0" destOrd="0" presId="urn:microsoft.com/office/officeart/2005/8/layout/vList2"/>
    <dgm:cxn modelId="{693CBBAF-2582-4B45-8690-2CBF220FB261}" type="presOf" srcId="{67B9DB4E-3071-42FD-8F74-F62CA21BD7BC}" destId="{4A64FE08-0A78-4BF1-A7A0-BDBAFCBDA0B9}" srcOrd="0" destOrd="0" presId="urn:microsoft.com/office/officeart/2005/8/layout/vList2"/>
    <dgm:cxn modelId="{5B152AC6-97F2-4856-AAA6-ED0F22BE6B2A}" srcId="{57E25B26-02D3-4A1B-A08B-FBA577D4D584}" destId="{36179534-3DF2-4F89-A701-35035EFB35CF}" srcOrd="1" destOrd="0" parTransId="{D178F448-28D5-4870-B499-BB4825A44323}" sibTransId="{845CD510-D6BD-4877-814E-776A55E850C2}"/>
    <dgm:cxn modelId="{DFE5BCEA-116B-4253-853D-167A28A3435A}" srcId="{105E0CC3-D580-49A1-AA59-08923862FA44}" destId="{8460B324-E8BE-4E51-8A2B-CE58BFCAB4B3}" srcOrd="0" destOrd="0" parTransId="{DE929C03-E0BE-4B8F-AF3A-B35DEF3B04D5}" sibTransId="{14DA7898-F002-4404-A42B-C77B0F915DC0}"/>
    <dgm:cxn modelId="{01A422F1-9DC8-4E43-A007-E858674885D6}" srcId="{57E25B26-02D3-4A1B-A08B-FBA577D4D584}" destId="{366B16CF-7403-4F0A-85DD-715015E73E0D}" srcOrd="0" destOrd="0" parTransId="{739E75F5-DA94-472B-A133-2D6BEA3DDAD9}" sibTransId="{4F5EF6C0-254D-47A2-A43A-C152C371BB62}"/>
    <dgm:cxn modelId="{4D268681-BBBA-4165-8749-99EE04D7B476}" type="presParOf" srcId="{4A64FE08-0A78-4BF1-A7A0-BDBAFCBDA0B9}" destId="{5E8C92AF-B9E2-4F38-BA0C-516B9FAAB810}" srcOrd="0" destOrd="0" presId="urn:microsoft.com/office/officeart/2005/8/layout/vList2"/>
    <dgm:cxn modelId="{DF1CEC9E-5AD8-4656-B3ED-5BBA9609F8A7}" type="presParOf" srcId="{4A64FE08-0A78-4BF1-A7A0-BDBAFCBDA0B9}" destId="{650FFB16-D5CC-41C4-ACB3-02944C434512}" srcOrd="1" destOrd="0" presId="urn:microsoft.com/office/officeart/2005/8/layout/vList2"/>
    <dgm:cxn modelId="{40031DF2-C325-4AFC-ACAB-CD57D3A099C6}" type="presParOf" srcId="{4A64FE08-0A78-4BF1-A7A0-BDBAFCBDA0B9}" destId="{D5EBD26E-AFBA-4B74-BFD7-F7F6E68E53DB}" srcOrd="2" destOrd="0" presId="urn:microsoft.com/office/officeart/2005/8/layout/vList2"/>
    <dgm:cxn modelId="{EA7E9F2D-CEB8-4AED-B2C6-644B7341D60E}" type="presParOf" srcId="{4A64FE08-0A78-4BF1-A7A0-BDBAFCBDA0B9}" destId="{2D0DB064-2AED-4E7A-A103-ECA4680E5523}"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8C92AF-B9E2-4F38-BA0C-516B9FAAB810}">
      <dsp:nvSpPr>
        <dsp:cNvPr id="0" name=""/>
        <dsp:cNvSpPr/>
      </dsp:nvSpPr>
      <dsp:spPr>
        <a:xfrm>
          <a:off x="0" y="31384"/>
          <a:ext cx="7500311" cy="1104480"/>
        </a:xfrm>
        <a:prstGeom prst="roundRect">
          <a:avLst/>
        </a:prstGeom>
        <a:solidFill>
          <a:srgbClr val="62B3C3"/>
        </a:solidFill>
        <a:ln w="12700" cap="flat" cmpd="sng" algn="ctr">
          <a:solidFill>
            <a:srgbClr val="24447D"/>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n-US" sz="4400" kern="1200" dirty="0"/>
            <a:t>Sole Proprietorship</a:t>
          </a:r>
        </a:p>
      </dsp:txBody>
      <dsp:txXfrm>
        <a:off x="53916" y="85300"/>
        <a:ext cx="7392479" cy="996648"/>
      </dsp:txXfrm>
    </dsp:sp>
    <dsp:sp modelId="{650FFB16-D5CC-41C4-ACB3-02944C434512}">
      <dsp:nvSpPr>
        <dsp:cNvPr id="0" name=""/>
        <dsp:cNvSpPr/>
      </dsp:nvSpPr>
      <dsp:spPr>
        <a:xfrm>
          <a:off x="0" y="1135864"/>
          <a:ext cx="7500311" cy="1038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8135" tIns="29210" rIns="163576" bIns="29210" numCol="1" spcCol="1270" anchor="t" anchorCtr="0">
          <a:noAutofit/>
        </a:bodyPr>
        <a:lstStyle/>
        <a:p>
          <a:pPr marL="228600" lvl="1" indent="-228600" algn="l" defTabSz="1022350">
            <a:lnSpc>
              <a:spcPct val="90000"/>
            </a:lnSpc>
            <a:spcBef>
              <a:spcPct val="0"/>
            </a:spcBef>
            <a:spcAft>
              <a:spcPct val="20000"/>
            </a:spcAft>
            <a:buChar char="•"/>
          </a:pPr>
          <a:r>
            <a:rPr lang="en-US" sz="2300" kern="1200" dirty="0"/>
            <a:t>Owned by one person or marital community.</a:t>
          </a:r>
        </a:p>
        <a:p>
          <a:pPr marL="228600" lvl="1" indent="-228600" algn="l" defTabSz="1022350">
            <a:lnSpc>
              <a:spcPct val="90000"/>
            </a:lnSpc>
            <a:spcBef>
              <a:spcPct val="0"/>
            </a:spcBef>
            <a:spcAft>
              <a:spcPct val="20000"/>
            </a:spcAft>
            <a:buChar char="•"/>
          </a:pPr>
          <a:r>
            <a:rPr lang="en-US" sz="2300" kern="1200" dirty="0"/>
            <a:t>No legal separation between the owner and the business.</a:t>
          </a:r>
        </a:p>
      </dsp:txBody>
      <dsp:txXfrm>
        <a:off x="0" y="1135864"/>
        <a:ext cx="7500311" cy="1038105"/>
      </dsp:txXfrm>
    </dsp:sp>
    <dsp:sp modelId="{D5EBD26E-AFBA-4B74-BFD7-F7F6E68E53DB}">
      <dsp:nvSpPr>
        <dsp:cNvPr id="0" name=""/>
        <dsp:cNvSpPr/>
      </dsp:nvSpPr>
      <dsp:spPr>
        <a:xfrm>
          <a:off x="0" y="2477555"/>
          <a:ext cx="7500311" cy="1104480"/>
        </a:xfrm>
        <a:prstGeom prst="roundRect">
          <a:avLst/>
        </a:prstGeom>
        <a:solidFill>
          <a:srgbClr val="62B3C3"/>
        </a:solidFill>
        <a:ln w="12700" cap="flat" cmpd="sng" algn="ctr">
          <a:solidFill>
            <a:srgbClr val="24447D"/>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n-US" sz="4400" kern="1200" dirty="0"/>
            <a:t>Limited Liability Company</a:t>
          </a:r>
        </a:p>
      </dsp:txBody>
      <dsp:txXfrm>
        <a:off x="53916" y="2531471"/>
        <a:ext cx="7392479" cy="996648"/>
      </dsp:txXfrm>
    </dsp:sp>
    <dsp:sp modelId="{2D0DB064-2AED-4E7A-A103-ECA4680E5523}">
      <dsp:nvSpPr>
        <dsp:cNvPr id="0" name=""/>
        <dsp:cNvSpPr/>
      </dsp:nvSpPr>
      <dsp:spPr>
        <a:xfrm>
          <a:off x="0" y="3278449"/>
          <a:ext cx="7500311" cy="9770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8135" tIns="74930" rIns="419608" bIns="74930" numCol="1" spcCol="1270" anchor="t" anchorCtr="0">
          <a:noAutofit/>
        </a:bodyPr>
        <a:lstStyle/>
        <a:p>
          <a:pPr marL="285750" lvl="1" indent="-285750" algn="l" defTabSz="2044700">
            <a:lnSpc>
              <a:spcPct val="90000"/>
            </a:lnSpc>
            <a:spcBef>
              <a:spcPct val="0"/>
            </a:spcBef>
            <a:spcAft>
              <a:spcPct val="20000"/>
            </a:spcAft>
            <a:buChar char="•"/>
          </a:pPr>
          <a:endParaRPr lang="en-US" sz="4600" kern="1200"/>
        </a:p>
      </dsp:txBody>
      <dsp:txXfrm>
        <a:off x="0" y="3278449"/>
        <a:ext cx="7500311" cy="97704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FB8B65A-D69F-C26C-B67E-036EF77BF1F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652B9064-AE57-427F-E5AF-71DE7D52FE6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D8190EA-5EEC-4300-B6AE-D9734C6C648E}" type="datetimeFigureOut">
              <a:rPr lang="en-US" smtClean="0"/>
              <a:t>9/16/2025</a:t>
            </a:fld>
            <a:endParaRPr lang="en-US" dirty="0"/>
          </a:p>
        </p:txBody>
      </p:sp>
      <p:sp>
        <p:nvSpPr>
          <p:cNvPr id="4" name="Footer Placeholder 3">
            <a:extLst>
              <a:ext uri="{FF2B5EF4-FFF2-40B4-BE49-F238E27FC236}">
                <a16:creationId xmlns:a16="http://schemas.microsoft.com/office/drawing/2014/main" id="{8186157A-CEB9-B0FC-3A49-BE950AEAD6F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E0819CA0-A57D-42D7-A625-56C22D0FA7C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AFF3A6F-DEFA-45E0-9496-BEE7C2C6F3D0}" type="slidenum">
              <a:rPr lang="en-US" smtClean="0"/>
              <a:t>‹#›</a:t>
            </a:fld>
            <a:endParaRPr lang="en-US" dirty="0"/>
          </a:p>
        </p:txBody>
      </p:sp>
    </p:spTree>
    <p:extLst>
      <p:ext uri="{BB962C8B-B14F-4D97-AF65-F5344CB8AC3E}">
        <p14:creationId xmlns:p14="http://schemas.microsoft.com/office/powerpoint/2010/main" val="14060022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87ADD9-2083-264C-A652-8D52D02F7E72}" type="datetimeFigureOut">
              <a:rPr lang="en-US" smtClean="0"/>
              <a:t>9/16/2025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7DC217-DF71-1A49-B3EA-559F1F43B0FF}" type="slidenum">
              <a:rPr lang="en-US" smtClean="0"/>
              <a:t>‹#›</a:t>
            </a:fld>
            <a:endParaRPr lang="en-US" dirty="0"/>
          </a:p>
        </p:txBody>
      </p:sp>
    </p:spTree>
    <p:extLst>
      <p:ext uri="{BB962C8B-B14F-4D97-AF65-F5344CB8AC3E}">
        <p14:creationId xmlns:p14="http://schemas.microsoft.com/office/powerpoint/2010/main" val="2846425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a:t>
            </a:fld>
            <a:endParaRPr lang="en-US" dirty="0"/>
          </a:p>
        </p:txBody>
      </p:sp>
    </p:spTree>
    <p:extLst>
      <p:ext uri="{BB962C8B-B14F-4D97-AF65-F5344CB8AC3E}">
        <p14:creationId xmlns:p14="http://schemas.microsoft.com/office/powerpoint/2010/main" val="21693858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72C35-E1A1-9DE4-389C-B04C26AE54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DCAE5E-7722-115A-27EE-C9D88AD89F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7CD614-C037-37C9-4AF1-542ECBCF239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659E89E-52CE-4AC3-A94C-E7281084D2F7}"/>
              </a:ext>
            </a:extLst>
          </p:cNvPr>
          <p:cNvSpPr>
            <a:spLocks noGrp="1"/>
          </p:cNvSpPr>
          <p:nvPr>
            <p:ph type="sldNum" sz="quarter" idx="5"/>
          </p:nvPr>
        </p:nvSpPr>
        <p:spPr/>
        <p:txBody>
          <a:bodyPr/>
          <a:lstStyle/>
          <a:p>
            <a:fld id="{F97DC217-DF71-1A49-B3EA-559F1F43B0FF}" type="slidenum">
              <a:rPr lang="en-US" smtClean="0"/>
              <a:t>10</a:t>
            </a:fld>
            <a:endParaRPr lang="en-US" dirty="0"/>
          </a:p>
        </p:txBody>
      </p:sp>
    </p:spTree>
    <p:extLst>
      <p:ext uri="{BB962C8B-B14F-4D97-AF65-F5344CB8AC3E}">
        <p14:creationId xmlns:p14="http://schemas.microsoft.com/office/powerpoint/2010/main" val="155468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83BEB-F935-8A71-8994-8085192727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F11C72-7DBD-DF28-99C1-16CC1279F4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D53DC2-AEB0-F5C3-3E6D-06634515E5D4}"/>
              </a:ext>
            </a:extLst>
          </p:cNvPr>
          <p:cNvSpPr>
            <a:spLocks noGrp="1"/>
          </p:cNvSpPr>
          <p:nvPr>
            <p:ph type="body" idx="1"/>
          </p:nvPr>
        </p:nvSpPr>
        <p:spPr/>
        <p:txBody>
          <a:bodyPr/>
          <a:lstStyle/>
          <a:p>
            <a:r>
              <a:rPr lang="en-US" dirty="0"/>
              <a:t>Starting a sole proprietorship and an LLC can look similar at first, but there is an important differences in how they’re registered. </a:t>
            </a:r>
          </a:p>
          <a:p>
            <a:endParaRPr lang="en-US" dirty="0"/>
          </a:p>
          <a:p>
            <a:r>
              <a:rPr lang="en-US" dirty="0"/>
              <a:t>A sole proprietorship doesn’t register with the Secretary of State. Instead, it gets a UBI number, directly from the Department of Revenue when applying for a business license.</a:t>
            </a:r>
          </a:p>
          <a:p>
            <a:endParaRPr lang="en-US" dirty="0"/>
          </a:p>
          <a:p>
            <a:r>
              <a:rPr lang="en-US" dirty="0"/>
              <a:t>An LLC, on the other hand, starts with the Secretary of State. Our office processes the Certificate of Formation and issues the UBI number. Once that step is complete, the business can then move on to apply for its business license with the Department of Revenue.</a:t>
            </a:r>
          </a:p>
          <a:p>
            <a:endParaRPr lang="en-US" dirty="0"/>
          </a:p>
          <a:p>
            <a:r>
              <a:rPr lang="en-US" dirty="0"/>
              <a:t>In both cases, depending on the type of business and where it operates, additional licenses or permits may be required at the county or city level.</a:t>
            </a:r>
          </a:p>
          <a:p>
            <a:endParaRPr lang="en-US" dirty="0"/>
          </a:p>
        </p:txBody>
      </p:sp>
      <p:sp>
        <p:nvSpPr>
          <p:cNvPr id="4" name="Slide Number Placeholder 3">
            <a:extLst>
              <a:ext uri="{FF2B5EF4-FFF2-40B4-BE49-F238E27FC236}">
                <a16:creationId xmlns:a16="http://schemas.microsoft.com/office/drawing/2014/main" id="{B97E2BDA-EFAB-01EB-1B86-4E7919B9960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7DC217-DF71-1A49-B3EA-559F1F43B0F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86194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DF1A57-1FFF-A07E-2F0C-88486A1287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786C7A-430D-BD55-8AD9-DE546B20A6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7D118D-E9A8-EBB5-82D8-3FC878718D33}"/>
              </a:ext>
            </a:extLst>
          </p:cNvPr>
          <p:cNvSpPr>
            <a:spLocks noGrp="1"/>
          </p:cNvSpPr>
          <p:nvPr>
            <p:ph type="body" idx="1"/>
          </p:nvPr>
        </p:nvSpPr>
        <p:spPr/>
        <p:txBody>
          <a:bodyPr/>
          <a:lstStyle/>
          <a:p>
            <a:r>
              <a:rPr lang="en-US" dirty="0"/>
              <a:t>Just like the registration process, sole proprietorships and LLCs share the same ongoing requirements each year. </a:t>
            </a:r>
          </a:p>
          <a:p>
            <a:endParaRPr lang="en-US" dirty="0"/>
          </a:p>
          <a:p>
            <a:r>
              <a:rPr lang="en-US" dirty="0"/>
              <a:t>Both need to pay any taxes assigned by the Department of Revenue and renew their business licenses if one is required.</a:t>
            </a:r>
          </a:p>
          <a:p>
            <a:endParaRPr lang="en-US" dirty="0"/>
          </a:p>
          <a:p>
            <a:r>
              <a:rPr lang="en-US" dirty="0"/>
              <a:t>The main difference is that LLCs also file an </a:t>
            </a:r>
            <a:r>
              <a:rPr lang="en-US" b="1" dirty="0"/>
              <a:t>Annual Report</a:t>
            </a:r>
            <a:r>
              <a:rPr lang="en-US" dirty="0"/>
              <a:t> with the Secretary of State. </a:t>
            </a:r>
          </a:p>
          <a:p>
            <a:endParaRPr lang="en-US" dirty="0"/>
          </a:p>
          <a:p>
            <a:r>
              <a:rPr lang="en-US" dirty="0"/>
              <a:t>This is a simple filing that keeps the LLC’s information up to date and ensures the business stays active and in good standing with our office.</a:t>
            </a:r>
          </a:p>
        </p:txBody>
      </p:sp>
      <p:sp>
        <p:nvSpPr>
          <p:cNvPr id="4" name="Slide Number Placeholder 3">
            <a:extLst>
              <a:ext uri="{FF2B5EF4-FFF2-40B4-BE49-F238E27FC236}">
                <a16:creationId xmlns:a16="http://schemas.microsoft.com/office/drawing/2014/main" id="{7F1EEF95-7B9A-EF96-0538-ADA2E5B1E04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7DC217-DF71-1A49-B3EA-559F1F43B0F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828701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B6E2EC-A884-02EE-9719-2E64C7B154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6E9531-33AB-C9FA-5E8E-E012BA031C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786B67-A60C-499E-A5AE-7E777CAAD3F3}"/>
              </a:ext>
            </a:extLst>
          </p:cNvPr>
          <p:cNvSpPr>
            <a:spLocks noGrp="1"/>
          </p:cNvSpPr>
          <p:nvPr>
            <p:ph type="body" idx="1"/>
          </p:nvPr>
        </p:nvSpPr>
        <p:spPr/>
        <p:txBody>
          <a:bodyPr/>
          <a:lstStyle/>
          <a:p>
            <a:r>
              <a:rPr lang="en-US" dirty="0"/>
              <a:t>Registering an LLC is a straightforward process, and there are several ways to submit your paperwork. </a:t>
            </a:r>
          </a:p>
          <a:p>
            <a:endParaRPr lang="en-US" dirty="0"/>
          </a:p>
          <a:p>
            <a:r>
              <a:rPr lang="en-US" dirty="0"/>
              <a:t>The most common option is to file online through our office’s filing system, which you can access after creating a user account. </a:t>
            </a:r>
          </a:p>
          <a:p>
            <a:endParaRPr lang="en-US" dirty="0"/>
          </a:p>
          <a:p>
            <a:r>
              <a:rPr lang="en-US" dirty="0"/>
              <a:t>If you need your registration processed the same day, you can bring your documents directly to our office in Olympia. </a:t>
            </a:r>
          </a:p>
          <a:p>
            <a:endParaRPr lang="en-US" dirty="0"/>
          </a:p>
          <a:p>
            <a:r>
              <a:rPr lang="en-US" dirty="0"/>
              <a:t>You also have the option to mail in your completed forms if that’s more convenient.</a:t>
            </a:r>
          </a:p>
        </p:txBody>
      </p:sp>
      <p:sp>
        <p:nvSpPr>
          <p:cNvPr id="4" name="Slide Number Placeholder 3">
            <a:extLst>
              <a:ext uri="{FF2B5EF4-FFF2-40B4-BE49-F238E27FC236}">
                <a16:creationId xmlns:a16="http://schemas.microsoft.com/office/drawing/2014/main" id="{4FB27DFB-23D9-24CB-E3BD-BD703E1D8CD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7DC217-DF71-1A49-B3EA-559F1F43B0F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052014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wrap up, let’s highlight the key points.</a:t>
            </a:r>
          </a:p>
          <a:p>
            <a:br>
              <a:rPr lang="en-US" dirty="0"/>
            </a:br>
            <a:r>
              <a:rPr lang="en-US" dirty="0"/>
              <a:t>A </a:t>
            </a:r>
            <a:r>
              <a:rPr lang="en-US" b="1" dirty="0"/>
              <a:t>sole proprietorship</a:t>
            </a:r>
            <a:r>
              <a:rPr lang="en-US" dirty="0"/>
              <a:t> It’s owned by one person, or spouses together, and there’s no legal separation between the business and the owner. That means the owner is personally responsible for the debts of the business.</a:t>
            </a:r>
          </a:p>
          <a:p>
            <a:endParaRPr lang="en-US" dirty="0"/>
          </a:p>
          <a:p>
            <a:r>
              <a:rPr lang="en-US" dirty="0"/>
              <a:t>An </a:t>
            </a:r>
            <a:r>
              <a:rPr lang="en-US" b="1" dirty="0"/>
              <a:t>LLC</a:t>
            </a:r>
            <a:r>
              <a:rPr lang="en-US" dirty="0"/>
              <a:t>, on the other hand, is a separate legal entity. This structure gives owners liability protection, allows for additional members as the business grows, and has the added requirement of filing an annual report with our office to stay active.</a:t>
            </a:r>
          </a:p>
          <a:p>
            <a:endParaRPr lang="en-US" dirty="0"/>
          </a:p>
          <a:p>
            <a:r>
              <a:rPr lang="en-US" dirty="0"/>
              <a:t>Both types of businesses must register for a license with the Department of Revenue, they may also need local licenses depending on operations and are responsible for paying any taxes assigned.</a:t>
            </a:r>
          </a:p>
          <a:p>
            <a:endParaRPr lang="en-US" dirty="0"/>
          </a:p>
          <a:p>
            <a:r>
              <a:rPr lang="en-US" dirty="0"/>
              <a:t>The important thing to keep in mind is that the registration steps and ongoing requirements differ. Think about your long-term business goals when deciding which structure is right for you.</a:t>
            </a:r>
          </a:p>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14</a:t>
            </a:fld>
            <a:endParaRPr lang="en-US" dirty="0"/>
          </a:p>
        </p:txBody>
      </p:sp>
    </p:spTree>
    <p:extLst>
      <p:ext uri="{BB962C8B-B14F-4D97-AF65-F5344CB8AC3E}">
        <p14:creationId xmlns:p14="http://schemas.microsoft.com/office/powerpoint/2010/main" val="33240373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15</a:t>
            </a:fld>
            <a:endParaRPr lang="en-US" dirty="0"/>
          </a:p>
        </p:txBody>
      </p:sp>
    </p:spTree>
    <p:extLst>
      <p:ext uri="{BB962C8B-B14F-4D97-AF65-F5344CB8AC3E}">
        <p14:creationId xmlns:p14="http://schemas.microsoft.com/office/powerpoint/2010/main" val="10554327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16</a:t>
            </a:fld>
            <a:endParaRPr lang="en-US" dirty="0"/>
          </a:p>
        </p:txBody>
      </p:sp>
    </p:spTree>
    <p:extLst>
      <p:ext uri="{BB962C8B-B14F-4D97-AF65-F5344CB8AC3E}">
        <p14:creationId xmlns:p14="http://schemas.microsoft.com/office/powerpoint/2010/main" val="9194575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7DC217-DF71-1A49-B3EA-559F1F43B0F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74130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3</a:t>
            </a:fld>
            <a:endParaRPr lang="en-US" dirty="0"/>
          </a:p>
        </p:txBody>
      </p:sp>
    </p:spTree>
    <p:extLst>
      <p:ext uri="{BB962C8B-B14F-4D97-AF65-F5344CB8AC3E}">
        <p14:creationId xmlns:p14="http://schemas.microsoft.com/office/powerpoint/2010/main" val="29152478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4</a:t>
            </a:fld>
            <a:endParaRPr lang="en-US" dirty="0"/>
          </a:p>
        </p:txBody>
      </p:sp>
    </p:spTree>
    <p:extLst>
      <p:ext uri="{BB962C8B-B14F-4D97-AF65-F5344CB8AC3E}">
        <p14:creationId xmlns:p14="http://schemas.microsoft.com/office/powerpoint/2010/main" val="20904388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5</a:t>
            </a:fld>
            <a:endParaRPr lang="en-US" dirty="0"/>
          </a:p>
        </p:txBody>
      </p:sp>
    </p:spTree>
    <p:extLst>
      <p:ext uri="{BB962C8B-B14F-4D97-AF65-F5344CB8AC3E}">
        <p14:creationId xmlns:p14="http://schemas.microsoft.com/office/powerpoint/2010/main" val="30464946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Let’s start with some key characteristics.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a:t>
            </a:r>
            <a:r>
              <a:rPr lang="en-US" b="1" dirty="0"/>
              <a:t>sole proprietorship</a:t>
            </a:r>
            <a:r>
              <a:rPr lang="en-US" dirty="0"/>
              <a:t> is the simplest type of business structure. It is owned by one person, and there is no legal separation between the owner and the business. The owner is personally responsible for all debts and obligations.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a:t>
            </a:r>
            <a:r>
              <a:rPr lang="en-US" b="1" dirty="0"/>
              <a:t>limited liability company (LLC)</a:t>
            </a:r>
            <a:r>
              <a:rPr lang="en-US" dirty="0"/>
              <a:t> is a legal business structure. An LLC creates a separate legal entity, which can help limit the personal liability of its owners for business debts and obligations.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7DC217-DF71-1A49-B3EA-559F1F43B0F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367490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Starting a business isn’t a process where you can “upgrade” your structure as you grow. Instead, it’s best to think ahead! Consider what your business might look like in five years and choose the structure that fits that vision from the start.</a:t>
            </a:r>
          </a:p>
          <a:p>
            <a:endParaRPr lang="en-US" dirty="0"/>
          </a:p>
          <a:p>
            <a:r>
              <a:rPr lang="en-US" dirty="0"/>
              <a:t>It’s important to know that you </a:t>
            </a:r>
            <a:r>
              <a:rPr lang="en-US" b="1" dirty="0"/>
              <a:t>cannot simply convert a sole proprietorship into an LLC</a:t>
            </a:r>
            <a:r>
              <a:rPr lang="en-US" dirty="0"/>
              <a:t>. If you decide that it’s best for your business to be an LLC later, you will need to start fresh. </a:t>
            </a:r>
          </a:p>
          <a:p>
            <a:endParaRPr lang="en-US" dirty="0"/>
          </a:p>
          <a:p>
            <a:r>
              <a:rPr lang="en-US" dirty="0"/>
              <a:t>This means that a new UBI would be issued, and the history of your sole proprietorship would not carry over to the LLC. Any licenses or permits held by the sole proprietorship would need to be reapplied for under the LLC. </a:t>
            </a:r>
          </a:p>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7</a:t>
            </a:fld>
            <a:endParaRPr lang="en-US" dirty="0"/>
          </a:p>
        </p:txBody>
      </p:sp>
    </p:spTree>
    <p:extLst>
      <p:ext uri="{BB962C8B-B14F-4D97-AF65-F5344CB8AC3E}">
        <p14:creationId xmlns:p14="http://schemas.microsoft.com/office/powerpoint/2010/main" val="9866331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sole proprietorship is owned by just one person, or by a person and their spouse, and you can’t bring in other owners later. </a:t>
            </a:r>
          </a:p>
          <a:p>
            <a:endParaRPr lang="en-US" dirty="0"/>
          </a:p>
          <a:p>
            <a:r>
              <a:rPr lang="en-US" dirty="0"/>
              <a:t>While an LLC can start with just one owner too, so it can work a lot like a sole proprietorship at first. </a:t>
            </a:r>
          </a:p>
          <a:p>
            <a:endParaRPr lang="en-US" dirty="0"/>
          </a:p>
          <a:p>
            <a:r>
              <a:rPr lang="en-US" dirty="0"/>
              <a:t>The big difference is that as your business grows, an LLC lets you add new owners if you want. Even if it’s just you, or you and your spouse, it’s best practice to have an operating agreement. </a:t>
            </a:r>
          </a:p>
          <a:p>
            <a:endParaRPr lang="en-US" dirty="0"/>
          </a:p>
          <a:p>
            <a:r>
              <a:rPr lang="en-US" dirty="0"/>
              <a:t>This is a simple document that lays out how the business will run and who is responsible for what.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7DC217-DF71-1A49-B3EA-559F1F43B0F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9694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information is meant to give you a general overview of the differences between sole proprietorships and LLCs and is not legal or financial advice. </a:t>
            </a:r>
          </a:p>
          <a:p>
            <a:endParaRPr lang="en-US" dirty="0"/>
          </a:p>
          <a:p>
            <a:r>
              <a:rPr lang="en-US" dirty="0"/>
              <a:t>To understand what structure might be best for you and your business, it’s a good idea to seek guidance from a professional, such as an attorney or accountant. </a:t>
            </a:r>
          </a:p>
          <a:p>
            <a:endParaRPr lang="en-US" dirty="0"/>
          </a:p>
          <a:p>
            <a:r>
              <a:rPr lang="en-US" dirty="0"/>
              <a:t>If you’re looking for additional support, there are other helpful resources available, including local programs through Community Development organizations or Small Business Associations.</a:t>
            </a:r>
          </a:p>
          <a:p>
            <a:endParaRPr lang="en-US" dirty="0"/>
          </a:p>
          <a:p>
            <a:r>
              <a:rPr lang="en-US" dirty="0"/>
              <a:t>As gone over in the Key Characteristics slide: Under a sole proprietorship the owner is personally responsible for any business debts and obligations.</a:t>
            </a:r>
          </a:p>
          <a:p>
            <a:endParaRPr lang="en-US" dirty="0"/>
          </a:p>
          <a:p>
            <a:r>
              <a:rPr lang="en-US" dirty="0"/>
              <a:t>On the other hand an LLC creates that separate legal entity and the owners are generally not personally responsible for business debts and obligations. This is as long as the business is kept separate from personal finances and legal formalities are followed.</a:t>
            </a:r>
          </a:p>
          <a:p>
            <a:endParaRPr lang="en-US" dirty="0"/>
          </a:p>
          <a:p>
            <a:r>
              <a:rPr lang="en-US" dirty="0"/>
              <a:t>Federal taxes for a sole proprietorship are done as “pass-through” taxation where the income passes through the owner’s personal tax. </a:t>
            </a:r>
          </a:p>
          <a:p>
            <a:endParaRPr lang="en-US" dirty="0"/>
          </a:p>
          <a:p>
            <a:r>
              <a:rPr lang="en-US" dirty="0"/>
              <a:t>And Federal taxes for an LLC are flexible. By default, income passes through the owner’s personal tax similar to a sole proprietorship; however, the LLC can also choose to be taxed as a corporation if that makes sense for the business and owners.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9</a:t>
            </a:fld>
            <a:endParaRPr lang="en-US" dirty="0"/>
          </a:p>
        </p:txBody>
      </p:sp>
    </p:spTree>
    <p:extLst>
      <p:ext uri="{BB962C8B-B14F-4D97-AF65-F5344CB8AC3E}">
        <p14:creationId xmlns:p14="http://schemas.microsoft.com/office/powerpoint/2010/main" val="34741303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AC79249-FDC0-364D-A734-AE1DE1605D28}"/>
              </a:ext>
              <a:ext uri="{C183D7F6-B498-43B3-948B-1728B52AA6E4}">
                <adec:decorative xmlns:adec="http://schemas.microsoft.com/office/drawing/2017/decorative" val="1"/>
              </a:ext>
            </a:extLst>
          </p:cNvPr>
          <p:cNvSpPr/>
          <p:nvPr userDrawn="1"/>
        </p:nvSpPr>
        <p:spPr>
          <a:xfrm>
            <a:off x="0" y="4572000"/>
            <a:ext cx="12192000" cy="2286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6">
            <a:extLst>
              <a:ext uri="{FF2B5EF4-FFF2-40B4-BE49-F238E27FC236}">
                <a16:creationId xmlns:a16="http://schemas.microsoft.com/office/drawing/2014/main" id="{13537B6D-42A5-F449-2691-321A167F7C08}"/>
              </a:ext>
              <a:ext uri="{C183D7F6-B498-43B3-948B-1728B52AA6E4}">
                <adec:decorative xmlns:adec="http://schemas.microsoft.com/office/drawing/2017/decorative" val="1"/>
              </a:ext>
            </a:extLst>
          </p:cNvPr>
          <p:cNvGrpSpPr/>
          <p:nvPr userDrawn="1"/>
        </p:nvGrpSpPr>
        <p:grpSpPr>
          <a:xfrm>
            <a:off x="-1" y="-3419"/>
            <a:ext cx="12192001" cy="6861419"/>
            <a:chOff x="-1" y="-3419"/>
            <a:chExt cx="12192001" cy="6861419"/>
          </a:xfrm>
        </p:grpSpPr>
        <p:sp>
          <p:nvSpPr>
            <p:cNvPr id="5" name="Oval 4" hidden="1">
              <a:extLst>
                <a:ext uri="{FF2B5EF4-FFF2-40B4-BE49-F238E27FC236}">
                  <a16:creationId xmlns:a16="http://schemas.microsoft.com/office/drawing/2014/main" id="{902465C8-266D-104C-9C49-323DF4A8277E}"/>
                </a:ext>
              </a:extLst>
            </p:cNvPr>
            <p:cNvSpPr/>
            <p:nvPr userDrawn="1"/>
          </p:nvSpPr>
          <p:spPr>
            <a:xfrm>
              <a:off x="583746" y="4960030"/>
              <a:ext cx="1551214" cy="1551214"/>
            </a:xfrm>
            <a:prstGeom prst="ellipse">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a:extLst>
                <a:ext uri="{FF2B5EF4-FFF2-40B4-BE49-F238E27FC236}">
                  <a16:creationId xmlns:a16="http://schemas.microsoft.com/office/drawing/2014/main" id="{37979A1C-BF60-B345-A664-2E4F7A3461EB}"/>
                </a:ext>
              </a:extLst>
            </p:cNvPr>
            <p:cNvSpPr/>
            <p:nvPr userDrawn="1"/>
          </p:nvSpPr>
          <p:spPr>
            <a:xfrm>
              <a:off x="-1" y="4572000"/>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lang="en-US" dirty="0"/>
            </a:p>
          </p:txBody>
        </p:sp>
        <p:sp>
          <p:nvSpPr>
            <p:cNvPr id="9" name="Freeform 8">
              <a:extLst>
                <a:ext uri="{FF2B5EF4-FFF2-40B4-BE49-F238E27FC236}">
                  <a16:creationId xmlns:a16="http://schemas.microsoft.com/office/drawing/2014/main" id="{58080B3E-915C-2D4C-8608-596E1BFD6387}"/>
                </a:ext>
              </a:extLst>
            </p:cNvPr>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419"/>
              <a:ext cx="3927573" cy="3165022"/>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9E240E8A-950E-7946-826C-415CB5DACA43}"/>
                </a:ext>
              </a:extLst>
            </p:cNvPr>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solidFill>
              <a:schemeClr val="accent1"/>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3" y="232913"/>
            <a:ext cx="7096933" cy="3277050"/>
          </a:xfrm>
        </p:spPr>
        <p:txBody>
          <a:bodyPr anchor="b">
            <a:noAutofit/>
          </a:bodyPr>
          <a:lstStyle>
            <a:lvl1pPr algn="l">
              <a:defRPr sz="6000" b="1">
                <a:latin typeface="+mj-lt"/>
              </a:defRPr>
            </a:lvl1pPr>
          </a:lstStyle>
          <a:p>
            <a:r>
              <a:rPr lang="en-US" dirty="0"/>
              <a:t>Click to add title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hasCustomPrompt="1"/>
          </p:nvPr>
        </p:nvSpPr>
        <p:spPr>
          <a:xfrm>
            <a:off x="1167493" y="3575404"/>
            <a:ext cx="9857014" cy="621603"/>
          </a:xfrm>
        </p:spPr>
        <p:txBody>
          <a:bodyPr anchor="ctr" anchorCtr="0">
            <a:noAutofit/>
          </a:bodyPr>
          <a:lstStyle>
            <a:lvl1pPr marL="0" indent="0" algn="l">
              <a:buNone/>
              <a:defRPr sz="32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pic>
        <p:nvPicPr>
          <p:cNvPr id="10" name="Picture 9">
            <a:extLst>
              <a:ext uri="{FF2B5EF4-FFF2-40B4-BE49-F238E27FC236}">
                <a16:creationId xmlns:a16="http://schemas.microsoft.com/office/drawing/2014/main" id="{C5AA7A93-F403-413F-AC1F-50CB8A37A188}"/>
              </a:ext>
            </a:extLst>
          </p:cNvPr>
          <p:cNvPicPr>
            <a:picLocks noChangeAspect="1"/>
          </p:cNvPicPr>
          <p:nvPr userDrawn="1"/>
        </p:nvPicPr>
        <p:blipFill>
          <a:blip r:embed="rId2"/>
          <a:srcRect/>
          <a:stretch/>
        </p:blipFill>
        <p:spPr>
          <a:xfrm>
            <a:off x="214894" y="4571589"/>
            <a:ext cx="6072244" cy="2287923"/>
          </a:xfrm>
          <a:prstGeom prst="rect">
            <a:avLst/>
          </a:prstGeom>
        </p:spPr>
      </p:pic>
    </p:spTree>
    <p:extLst>
      <p:ext uri="{BB962C8B-B14F-4D97-AF65-F5344CB8AC3E}">
        <p14:creationId xmlns:p14="http://schemas.microsoft.com/office/powerpoint/2010/main" val="2916498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SmartArt">
    <p:bg>
      <p:bgPr>
        <a:solidFill>
          <a:schemeClr val="accent2">
            <a:lumMod val="20000"/>
            <a:lumOff val="80000"/>
          </a:schemeClr>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BA2A58C-57B7-834C-8F5C-3299322411B1}"/>
              </a:ext>
              <a:ext uri="{C183D7F6-B498-43B3-948B-1728B52AA6E4}">
                <adec:decorative xmlns:adec="http://schemas.microsoft.com/office/drawing/2017/decorative" val="1"/>
              </a:ext>
            </a:extLst>
          </p:cNvPr>
          <p:cNvGrpSpPr/>
          <p:nvPr userDrawn="1"/>
        </p:nvGrpSpPr>
        <p:grpSpPr>
          <a:xfrm rot="16200000">
            <a:off x="10772263" y="152641"/>
            <a:ext cx="1572380" cy="1267097"/>
            <a:chOff x="7413403" y="4976359"/>
            <a:chExt cx="2334986" cy="1881641"/>
          </a:xfrm>
        </p:grpSpPr>
        <p:sp>
          <p:nvSpPr>
            <p:cNvPr id="13" name="Freeform 12">
              <a:extLst>
                <a:ext uri="{FF2B5EF4-FFF2-40B4-BE49-F238E27FC236}">
                  <a16:creationId xmlns:a16="http://schemas.microsoft.com/office/drawing/2014/main" id="{801D8067-144A-FE48-AF1E-529B662DCAD3}"/>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2ECA7D87-C78C-C140-AA28-C0FB20209045}"/>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136526"/>
            <a:ext cx="9779183" cy="1570038"/>
          </a:xfrm>
        </p:spPr>
        <p:txBody>
          <a:bodyPr anchor="b">
            <a:noAutofit/>
          </a:bodyPr>
          <a:lstStyle>
            <a:lvl1pPr>
              <a:defRPr sz="48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87563"/>
            <a:ext cx="9779182" cy="3890543"/>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tx2"/>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tx2"/>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tx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790384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meline">
    <p:bg>
      <p:bgPr>
        <a:solidFill>
          <a:schemeClr val="accent1"/>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1A0E8D4A-B13C-C7EE-5E27-278124A1276E}"/>
              </a:ext>
              <a:ext uri="{C183D7F6-B498-43B3-948B-1728B52AA6E4}">
                <adec:decorative xmlns:adec="http://schemas.microsoft.com/office/drawing/2017/decorative" val="1"/>
              </a:ext>
            </a:extLst>
          </p:cNvPr>
          <p:cNvGrpSpPr/>
          <p:nvPr userDrawn="1"/>
        </p:nvGrpSpPr>
        <p:grpSpPr>
          <a:xfrm>
            <a:off x="1" y="1"/>
            <a:ext cx="12191999" cy="6857999"/>
            <a:chOff x="1" y="1"/>
            <a:chExt cx="12191999" cy="6857999"/>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0"/>
            <a:ext cx="9779183" cy="1706563"/>
          </a:xfrm>
        </p:spPr>
        <p:txBody>
          <a:bodyPr anchor="b">
            <a:noAutofit/>
          </a:bodyPr>
          <a:lstStyle>
            <a:lvl1pPr>
              <a:defRPr sz="4800" b="1">
                <a:solidFill>
                  <a:schemeClr val="bg1"/>
                </a:solidFill>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1785669"/>
            <a:ext cx="9779182" cy="4278702"/>
          </a:xfrm>
        </p:spPr>
        <p:txBody>
          <a:bodyPr>
            <a:normAutofit/>
          </a:bodyPr>
          <a:lstStyle>
            <a:lvl1pPr marL="0" indent="0">
              <a:buNone/>
              <a:defRPr>
                <a:solidFill>
                  <a:schemeClr val="bg1"/>
                </a:solidFill>
                <a:latin typeface="+mn-lt"/>
              </a:defRPr>
            </a:lvl1pPr>
            <a:lvl2pPr marL="457200" indent="0">
              <a:buNone/>
              <a:defRPr>
                <a:solidFill>
                  <a:schemeClr val="bg1"/>
                </a:solidFill>
                <a:latin typeface="+mn-lt"/>
              </a:defRPr>
            </a:lvl2pPr>
            <a:lvl3pPr marL="914400" indent="0">
              <a:buNone/>
              <a:defRPr>
                <a:solidFill>
                  <a:schemeClr val="bg1"/>
                </a:solidFill>
                <a:latin typeface="+mn-lt"/>
              </a:defRPr>
            </a:lvl3pPr>
            <a:lvl4pPr marL="1371600" indent="0">
              <a:buNone/>
              <a:defRPr>
                <a:solidFill>
                  <a:schemeClr val="bg1"/>
                </a:solidFill>
                <a:latin typeface="+mn-lt"/>
              </a:defRPr>
            </a:lvl4pPr>
            <a:lvl5pPr marL="1828800" indent="0">
              <a:buNone/>
              <a:defRPr>
                <a:solidFill>
                  <a:schemeClr val="bg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692755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2 Column Content">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14DB56B5-5DD7-95E3-52B2-EDC4B3F13058}"/>
              </a:ext>
              <a:ext uri="{C183D7F6-B498-43B3-948B-1728B52AA6E4}">
                <adec:decorative xmlns:adec="http://schemas.microsoft.com/office/drawing/2017/decorative" val="1"/>
              </a:ext>
            </a:extLst>
          </p:cNvPr>
          <p:cNvGrpSpPr/>
          <p:nvPr userDrawn="1"/>
        </p:nvGrpSpPr>
        <p:grpSpPr>
          <a:xfrm>
            <a:off x="1" y="0"/>
            <a:ext cx="12191999" cy="6858000"/>
            <a:chOff x="1" y="0"/>
            <a:chExt cx="12191999" cy="6858000"/>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136526"/>
            <a:ext cx="9779183" cy="1570038"/>
          </a:xfrm>
        </p:spPr>
        <p:txBody>
          <a:bodyPr anchor="b">
            <a:noAutofit/>
          </a:bodyPr>
          <a:lstStyle>
            <a:lvl1pPr>
              <a:defRPr sz="4800" b="1">
                <a:latin typeface="+mj-lt"/>
              </a:defRPr>
            </a:lvl1pPr>
          </a:lstStyle>
          <a:p>
            <a:r>
              <a:rPr lang="en-US" dirty="0"/>
              <a:t>Click to add title</a:t>
            </a:r>
          </a:p>
        </p:txBody>
      </p:sp>
      <p:sp>
        <p:nvSpPr>
          <p:cNvPr id="18" name="Text Placeholder 17">
            <a:extLst>
              <a:ext uri="{FF2B5EF4-FFF2-40B4-BE49-F238E27FC236}">
                <a16:creationId xmlns:a16="http://schemas.microsoft.com/office/drawing/2014/main" id="{7EBCFC05-28F2-ED12-5DAE-0D1A11FE8AEF}"/>
              </a:ext>
            </a:extLst>
          </p:cNvPr>
          <p:cNvSpPr>
            <a:spLocks noGrp="1"/>
          </p:cNvSpPr>
          <p:nvPr>
            <p:ph type="body" sz="quarter" idx="13" hasCustomPrompt="1"/>
          </p:nvPr>
        </p:nvSpPr>
        <p:spPr>
          <a:xfrm>
            <a:off x="1166813" y="2023984"/>
            <a:ext cx="4664075" cy="469051"/>
          </a:xfrm>
        </p:spPr>
        <p:txBody>
          <a:bodyPr>
            <a:noAutofit/>
          </a:bodyPr>
          <a:lstStyle>
            <a:lvl1pPr marL="0" indent="0">
              <a:buFont typeface="Arial" panose="020B0604020202020204" pitchFamily="34" charset="0"/>
              <a:buNone/>
              <a:defRPr sz="2800" b="0">
                <a:latin typeface="+mj-lt"/>
              </a:defRPr>
            </a:lvl1pPr>
          </a:lstStyle>
          <a:p>
            <a:pPr lvl="0"/>
            <a:r>
              <a:rPr lang="en-US" dirty="0"/>
              <a:t>Click to add text</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528203"/>
            <a:ext cx="4663440" cy="2828613"/>
          </a:xfrm>
        </p:spPr>
        <p:txBody>
          <a:bodyPr>
            <a:norm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Text Placeholder 17">
            <a:extLst>
              <a:ext uri="{FF2B5EF4-FFF2-40B4-BE49-F238E27FC236}">
                <a16:creationId xmlns:a16="http://schemas.microsoft.com/office/drawing/2014/main" id="{1487DE67-2E54-8713-8739-360433587047}"/>
              </a:ext>
            </a:extLst>
          </p:cNvPr>
          <p:cNvSpPr>
            <a:spLocks noGrp="1"/>
          </p:cNvSpPr>
          <p:nvPr>
            <p:ph type="body" sz="quarter" idx="14" hasCustomPrompt="1"/>
          </p:nvPr>
        </p:nvSpPr>
        <p:spPr>
          <a:xfrm>
            <a:off x="6283235" y="2023984"/>
            <a:ext cx="4664075" cy="469051"/>
          </a:xfrm>
        </p:spPr>
        <p:txBody>
          <a:bodyPr>
            <a:noAutofit/>
          </a:bodyPr>
          <a:lstStyle>
            <a:lvl1pPr marL="0" indent="0">
              <a:buFont typeface="Arial" panose="020B0604020202020204" pitchFamily="34" charset="0"/>
              <a:buNone/>
              <a:defRPr sz="2800" b="0">
                <a:latin typeface="+mj-lt"/>
              </a:defRPr>
            </a:lvl1pPr>
          </a:lstStyle>
          <a:p>
            <a:pPr lvl="0"/>
            <a:r>
              <a:rPr lang="en-US" dirty="0"/>
              <a:t>Click to add text</a:t>
            </a:r>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hasCustomPrompt="1"/>
          </p:nvPr>
        </p:nvSpPr>
        <p:spPr>
          <a:xfrm>
            <a:off x="6283235" y="2528203"/>
            <a:ext cx="4663440" cy="2828613"/>
          </a:xfrm>
        </p:spPr>
        <p:txBody>
          <a:bodyPr>
            <a:norm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319127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3 Column Content">
    <p:spTree>
      <p:nvGrpSpPr>
        <p:cNvPr id="1" name=""/>
        <p:cNvGrpSpPr/>
        <p:nvPr/>
      </p:nvGrpSpPr>
      <p:grpSpPr>
        <a:xfrm>
          <a:off x="0" y="0"/>
          <a:ext cx="0" cy="0"/>
          <a:chOff x="0" y="0"/>
          <a:chExt cx="0" cy="0"/>
        </a:xfrm>
      </p:grpSpPr>
      <p:grpSp>
        <p:nvGrpSpPr>
          <p:cNvPr id="14" name="Group 13">
            <a:extLst>
              <a:ext uri="{FF2B5EF4-FFF2-40B4-BE49-F238E27FC236}">
                <a16:creationId xmlns:a16="http://schemas.microsoft.com/office/drawing/2014/main" id="{79F46B00-4AE8-52A2-6926-FC2F5DD1FAD4}"/>
              </a:ext>
              <a:ext uri="{C183D7F6-B498-43B3-948B-1728B52AA6E4}">
                <adec:decorative xmlns:adec="http://schemas.microsoft.com/office/drawing/2017/decorative" val="1"/>
              </a:ext>
            </a:extLst>
          </p:cNvPr>
          <p:cNvGrpSpPr/>
          <p:nvPr userDrawn="1"/>
        </p:nvGrpSpPr>
        <p:grpSpPr>
          <a:xfrm>
            <a:off x="-2364" y="0"/>
            <a:ext cx="12194364" cy="6858000"/>
            <a:chOff x="-2364" y="0"/>
            <a:chExt cx="12194364" cy="6858000"/>
          </a:xfrm>
        </p:grpSpPr>
        <p:sp>
          <p:nvSpPr>
            <p:cNvPr id="4" name="Freeform 3">
              <a:extLst>
                <a:ext uri="{FF2B5EF4-FFF2-40B4-BE49-F238E27FC236}">
                  <a16:creationId xmlns:a16="http://schemas.microsoft.com/office/drawing/2014/main" id="{6A7F6A3F-E1DD-A246-9A6D-5F9B18BA2588}"/>
                </a:ext>
              </a:extLst>
            </p:cNvPr>
            <p:cNvSpPr/>
            <p:nvPr userDrawn="1"/>
          </p:nvSpPr>
          <p:spPr>
            <a:xfrm rot="5400000">
              <a:off x="8580896" y="0"/>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a:off x="-2364"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Lst>
            </p:cNvPr>
            <p:cNvSpPr/>
            <p:nvPr userDrawn="1"/>
          </p:nvSpPr>
          <p:spPr>
            <a:xfrm rot="5400000" flipH="1">
              <a:off x="11258144" y="5924144"/>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tx2"/>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lang="en-US" dirty="0">
                <a:latin typeface="+mn-lt"/>
              </a:endParaRPr>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2587417"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381000"/>
            <a:ext cx="9779183" cy="1325563"/>
          </a:xfrm>
        </p:spPr>
        <p:txBody>
          <a:bodyPr anchor="b">
            <a:noAutofit/>
          </a:bodyPr>
          <a:lstStyle>
            <a:lvl1pPr>
              <a:defRPr sz="4800" b="1">
                <a:latin typeface="+mj-lt"/>
              </a:defRPr>
            </a:lvl1pPr>
          </a:lstStyle>
          <a:p>
            <a:r>
              <a:rPr lang="en-US" dirty="0"/>
              <a:t>Click to add title</a:t>
            </a:r>
          </a:p>
        </p:txBody>
      </p:sp>
      <p:sp>
        <p:nvSpPr>
          <p:cNvPr id="19" name="Text Placeholder 18">
            <a:extLst>
              <a:ext uri="{FF2B5EF4-FFF2-40B4-BE49-F238E27FC236}">
                <a16:creationId xmlns:a16="http://schemas.microsoft.com/office/drawing/2014/main" id="{E794B347-3274-3D51-85DF-420355004790}"/>
              </a:ext>
            </a:extLst>
          </p:cNvPr>
          <p:cNvSpPr>
            <a:spLocks noGrp="1"/>
          </p:cNvSpPr>
          <p:nvPr>
            <p:ph type="body" sz="quarter" idx="14" hasCustomPrompt="1"/>
          </p:nvPr>
        </p:nvSpPr>
        <p:spPr>
          <a:xfrm>
            <a:off x="1166813" y="2020329"/>
            <a:ext cx="3219450" cy="468933"/>
          </a:xfrm>
        </p:spPr>
        <p:txBody>
          <a:bodyPr>
            <a:noAutofit/>
          </a:bodyPr>
          <a:lstStyle>
            <a:lvl1pPr marL="0" indent="0">
              <a:buFont typeface="Arial" panose="020B0604020202020204" pitchFamily="34" charset="0"/>
              <a:buNone/>
              <a:defRPr sz="2800" b="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text</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67491" y="2526318"/>
            <a:ext cx="3218688" cy="2828613"/>
          </a:xfrm>
        </p:spPr>
        <p:txBody>
          <a:bodyPr>
            <a:norm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Text Placeholder 18">
            <a:extLst>
              <a:ext uri="{FF2B5EF4-FFF2-40B4-BE49-F238E27FC236}">
                <a16:creationId xmlns:a16="http://schemas.microsoft.com/office/drawing/2014/main" id="{DAAFFF32-276A-0586-D4FD-02CA694F3152}"/>
              </a:ext>
            </a:extLst>
          </p:cNvPr>
          <p:cNvSpPr>
            <a:spLocks noGrp="1"/>
          </p:cNvSpPr>
          <p:nvPr>
            <p:ph type="body" sz="quarter" idx="15" hasCustomPrompt="1"/>
          </p:nvPr>
        </p:nvSpPr>
        <p:spPr>
          <a:xfrm>
            <a:off x="4683787" y="2020329"/>
            <a:ext cx="3173279" cy="468933"/>
          </a:xfrm>
        </p:spPr>
        <p:txBody>
          <a:bodyPr>
            <a:noAutofit/>
          </a:bodyPr>
          <a:lstStyle>
            <a:lvl1pPr marL="0" indent="0">
              <a:buFont typeface="Arial" panose="020B0604020202020204" pitchFamily="34" charset="0"/>
              <a:buNone/>
              <a:defRPr sz="2800" b="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text</a:t>
            </a:r>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hasCustomPrompt="1"/>
          </p:nvPr>
        </p:nvSpPr>
        <p:spPr>
          <a:xfrm>
            <a:off x="4683787" y="2526318"/>
            <a:ext cx="3173279" cy="2828613"/>
          </a:xfrm>
        </p:spPr>
        <p:txBody>
          <a:bodyPr>
            <a:norm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Text Placeholder 18">
            <a:extLst>
              <a:ext uri="{FF2B5EF4-FFF2-40B4-BE49-F238E27FC236}">
                <a16:creationId xmlns:a16="http://schemas.microsoft.com/office/drawing/2014/main" id="{FDD55F25-7BEF-26A6-157A-97540EC739C2}"/>
              </a:ext>
            </a:extLst>
          </p:cNvPr>
          <p:cNvSpPr>
            <a:spLocks noGrp="1"/>
          </p:cNvSpPr>
          <p:nvPr>
            <p:ph type="body" sz="quarter" idx="16" hasCustomPrompt="1"/>
          </p:nvPr>
        </p:nvSpPr>
        <p:spPr>
          <a:xfrm>
            <a:off x="8200082" y="2018581"/>
            <a:ext cx="3173279" cy="468933"/>
          </a:xfrm>
        </p:spPr>
        <p:txBody>
          <a:bodyPr>
            <a:noAutofit/>
          </a:bodyPr>
          <a:lstStyle>
            <a:lvl1pPr marL="0" indent="0">
              <a:buFont typeface="Arial" panose="020B0604020202020204" pitchFamily="34" charset="0"/>
              <a:buNone/>
              <a:defRPr sz="2800" b="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text</a:t>
            </a:r>
          </a:p>
        </p:txBody>
      </p:sp>
      <p:sp>
        <p:nvSpPr>
          <p:cNvPr id="16" name="Content Placeholder 2">
            <a:extLst>
              <a:ext uri="{FF2B5EF4-FFF2-40B4-BE49-F238E27FC236}">
                <a16:creationId xmlns:a16="http://schemas.microsoft.com/office/drawing/2014/main" id="{43D62993-A055-DF4F-9286-4FFE3A5C7FD7}"/>
              </a:ext>
            </a:extLst>
          </p:cNvPr>
          <p:cNvSpPr>
            <a:spLocks noGrp="1"/>
          </p:cNvSpPr>
          <p:nvPr>
            <p:ph idx="13" hasCustomPrompt="1"/>
          </p:nvPr>
        </p:nvSpPr>
        <p:spPr>
          <a:xfrm>
            <a:off x="8200082" y="2526318"/>
            <a:ext cx="3173279" cy="2828613"/>
          </a:xfrm>
        </p:spPr>
        <p:txBody>
          <a:bodyPr>
            <a:norm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56976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End Slide">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8AD52EA-B01E-8D38-D87A-BF7EB5B58A82}"/>
              </a:ext>
              <a:ext uri="{C183D7F6-B498-43B3-948B-1728B52AA6E4}">
                <adec:decorative xmlns:adec="http://schemas.microsoft.com/office/drawing/2017/decorative" val="1"/>
              </a:ext>
            </a:extLst>
          </p:cNvPr>
          <p:cNvGrpSpPr/>
          <p:nvPr userDrawn="1"/>
        </p:nvGrpSpPr>
        <p:grpSpPr>
          <a:xfrm>
            <a:off x="0" y="-6796"/>
            <a:ext cx="12192000" cy="6871591"/>
            <a:chOff x="0" y="-6796"/>
            <a:chExt cx="12192000" cy="6871591"/>
          </a:xfrm>
        </p:grpSpPr>
        <p:sp>
          <p:nvSpPr>
            <p:cNvPr id="4" name="Rectangle 3">
              <a:extLst>
                <a:ext uri="{FF2B5EF4-FFF2-40B4-BE49-F238E27FC236}">
                  <a16:creationId xmlns:a16="http://schemas.microsoft.com/office/drawing/2014/main" id="{9AC79249-FDC0-364D-A734-AE1DE1605D28}"/>
                </a:ext>
              </a:extLst>
            </p:cNvPr>
            <p:cNvSpPr/>
            <p:nvPr userDrawn="1"/>
          </p:nvSpPr>
          <p:spPr>
            <a:xfrm>
              <a:off x="8264426" y="0"/>
              <a:ext cx="3927574" cy="6858000"/>
            </a:xfrm>
            <a:prstGeom prst="rect">
              <a:avLst/>
            </a:prstGeom>
            <a:solidFill>
              <a:schemeClr val="tx2">
                <a:lumMod val="20000"/>
                <a:lumOff val="8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685939"/>
              <a:ext cx="3927573" cy="3178856"/>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1"/>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lang="en-US" dirty="0"/>
            </a:p>
          </p:txBody>
        </p:sp>
        <p:sp>
          <p:nvSpPr>
            <p:cNvPr id="17" name="Freeform 16">
              <a:extLst>
                <a:ext uri="{FF2B5EF4-FFF2-40B4-BE49-F238E27FC236}">
                  <a16:creationId xmlns:a16="http://schemas.microsoft.com/office/drawing/2014/main" id="{39563C76-BC00-DE47-88F5-C24D3CE3325A}"/>
                </a:ext>
              </a:extLst>
            </p:cNvPr>
            <p:cNvSpPr/>
            <p:nvPr userDrawn="1"/>
          </p:nvSpPr>
          <p:spPr>
            <a:xfrm>
              <a:off x="10228213" y="-6796"/>
              <a:ext cx="1963787" cy="3178856"/>
            </a:xfrm>
            <a:custGeom>
              <a:avLst/>
              <a:gdLst>
                <a:gd name="connsiteX0" fmla="*/ 0 w 1963787"/>
                <a:gd name="connsiteY0" fmla="*/ 0 h 3178856"/>
                <a:gd name="connsiteX1" fmla="*/ 1963787 w 1963787"/>
                <a:gd name="connsiteY1" fmla="*/ 0 h 3178856"/>
                <a:gd name="connsiteX2" fmla="*/ 1963787 w 1963787"/>
                <a:gd name="connsiteY2" fmla="*/ 1967129 h 3178856"/>
                <a:gd name="connsiteX3" fmla="*/ 1963787 w 1963787"/>
                <a:gd name="connsiteY3" fmla="*/ 2349671 h 3178856"/>
                <a:gd name="connsiteX4" fmla="*/ 1963787 w 1963787"/>
                <a:gd name="connsiteY4" fmla="*/ 3178856 h 3178856"/>
                <a:gd name="connsiteX5" fmla="*/ 1963753 w 1963787"/>
                <a:gd name="connsiteY5" fmla="*/ 3178856 h 3178856"/>
                <a:gd name="connsiteX6" fmla="*/ 1763002 w 1963787"/>
                <a:gd name="connsiteY6" fmla="*/ 3168629 h 3178856"/>
                <a:gd name="connsiteX7" fmla="*/ 0 w 1963787"/>
                <a:gd name="connsiteY7" fmla="*/ 1197921 h 3178856"/>
                <a:gd name="connsiteX8" fmla="*/ 0 w 1963787"/>
                <a:gd name="connsiteY8" fmla="*/ 1039961 h 3178856"/>
                <a:gd name="connsiteX9" fmla="*/ 0 w 1963787"/>
                <a:gd name="connsiteY9" fmla="*/ 0 h 317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63787" h="3178856">
                  <a:moveTo>
                    <a:pt x="0" y="0"/>
                  </a:moveTo>
                  <a:lnTo>
                    <a:pt x="1963787" y="0"/>
                  </a:lnTo>
                  <a:lnTo>
                    <a:pt x="1963787" y="1967129"/>
                  </a:lnTo>
                  <a:lnTo>
                    <a:pt x="1963787" y="2349671"/>
                  </a:lnTo>
                  <a:lnTo>
                    <a:pt x="1963787" y="3178856"/>
                  </a:lnTo>
                  <a:lnTo>
                    <a:pt x="1963753" y="3178856"/>
                  </a:lnTo>
                  <a:lnTo>
                    <a:pt x="1763002" y="3168629"/>
                  </a:lnTo>
                  <a:cubicBezTo>
                    <a:pt x="772749" y="3067186"/>
                    <a:pt x="0" y="2223585"/>
                    <a:pt x="0" y="1197921"/>
                  </a:cubicBezTo>
                  <a:lnTo>
                    <a:pt x="0" y="1039961"/>
                  </a:lnTo>
                  <a:lnTo>
                    <a:pt x="0"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4" y="252549"/>
            <a:ext cx="6220278" cy="3257414"/>
          </a:xfrm>
        </p:spPr>
        <p:txBody>
          <a:bodyPr anchor="b">
            <a:noAutofit/>
          </a:bodyPr>
          <a:lstStyle>
            <a:lvl1pPr algn="l">
              <a:defRPr sz="6000" b="1">
                <a:latin typeface="+mj-lt"/>
              </a:defRPr>
            </a:lvl1pPr>
          </a:lstStyle>
          <a:p>
            <a:r>
              <a:rPr lang="en-US" dirty="0"/>
              <a:t>Click to add title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hasCustomPrompt="1"/>
          </p:nvPr>
        </p:nvSpPr>
        <p:spPr>
          <a:xfrm>
            <a:off x="1167493" y="3685939"/>
            <a:ext cx="6220277" cy="2919512"/>
          </a:xfrm>
        </p:spPr>
        <p:txBody>
          <a:bodyPr anchor="t" anchorCtr="0">
            <a:normAutofit/>
          </a:bodyPr>
          <a:lstStyle>
            <a:lvl1pPr marL="0" indent="0" algn="l">
              <a:buNone/>
              <a:defRPr sz="28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text</a:t>
            </a:r>
          </a:p>
        </p:txBody>
      </p:sp>
    </p:spTree>
    <p:extLst>
      <p:ext uri="{BB962C8B-B14F-4D97-AF65-F5344CB8AC3E}">
        <p14:creationId xmlns:p14="http://schemas.microsoft.com/office/powerpoint/2010/main" val="2544706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AC10D125-AB73-D276-4947-94204736A30D}"/>
              </a:ext>
              <a:ext uri="{C183D7F6-B498-43B3-948B-1728B52AA6E4}">
                <adec:decorative xmlns:adec="http://schemas.microsoft.com/office/drawing/2017/decorative" val="1"/>
              </a:ext>
            </a:extLst>
          </p:cNvPr>
          <p:cNvGrpSpPr/>
          <p:nvPr userDrawn="1"/>
        </p:nvGrpSpPr>
        <p:grpSpPr>
          <a:xfrm>
            <a:off x="1" y="0"/>
            <a:ext cx="12191999" cy="6858000"/>
            <a:chOff x="1" y="0"/>
            <a:chExt cx="12191999" cy="6858000"/>
          </a:xfrm>
        </p:grpSpPr>
        <p:sp>
          <p:nvSpPr>
            <p:cNvPr id="4" name="Freeform 3">
              <a:extLst>
                <a:ext uri="{FF2B5EF4-FFF2-40B4-BE49-F238E27FC236}">
                  <a16:creationId xmlns:a16="http://schemas.microsoft.com/office/drawing/2014/main" id="{6A7F6A3F-E1DD-A246-9A6D-5F9B18BA2588}"/>
                </a:ext>
                <a:ext uri="{C183D7F6-B498-43B3-948B-1728B52AA6E4}">
                  <adec:decorative xmlns:adec="http://schemas.microsoft.com/office/drawing/2017/decorative" val="1"/>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 uri="{C183D7F6-B498-43B3-948B-1728B52AA6E4}">
                  <adec:decorative xmlns:adec="http://schemas.microsoft.com/office/drawing/2017/decorative" val="1"/>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 uri="{C183D7F6-B498-43B3-948B-1728B52AA6E4}">
                  <adec:decorative xmlns:adec="http://schemas.microsoft.com/office/drawing/2017/decorative" val="1"/>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1">
                <a:lumMod val="20000"/>
                <a:lumOff val="8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 uri="{C183D7F6-B498-43B3-948B-1728B52AA6E4}">
                  <adec:decorative xmlns:adec="http://schemas.microsoft.com/office/drawing/2017/decorative" val="1"/>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136526"/>
            <a:ext cx="9779183" cy="1570038"/>
          </a:xfrm>
        </p:spPr>
        <p:txBody>
          <a:bodyPr anchor="b">
            <a:noAutofit/>
          </a:bodyPr>
          <a:lstStyle>
            <a:lvl1pPr>
              <a:defRPr sz="48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17467"/>
            <a:ext cx="9779182" cy="3366815"/>
          </a:xfrm>
        </p:spPr>
        <p:txBody>
          <a:bodyPr>
            <a:norm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CEDB282-8288-C81F-52B5-048A3E80C931}"/>
              </a:ext>
              <a:ext uri="{C183D7F6-B498-43B3-948B-1728B52AA6E4}">
                <adec:decorative xmlns:adec="http://schemas.microsoft.com/office/drawing/2017/decorative" val="1"/>
              </a:ext>
            </a:extLst>
          </p:cNvPr>
          <p:cNvGrpSpPr/>
          <p:nvPr userDrawn="1"/>
        </p:nvGrpSpPr>
        <p:grpSpPr>
          <a:xfrm>
            <a:off x="0" y="-1"/>
            <a:ext cx="12208822" cy="6858003"/>
            <a:chOff x="0" y="-1"/>
            <a:chExt cx="12208822" cy="6858003"/>
          </a:xfrm>
        </p:grpSpPr>
        <p:sp>
          <p:nvSpPr>
            <p:cNvPr id="7" name="Rectangle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61C34955-105B-4D4D-B51D-754C5D38A85D}"/>
                </a:ext>
              </a:extLst>
            </p:cNvPr>
            <p:cNvSpPr/>
            <p:nvPr userDrawn="1"/>
          </p:nvSpPr>
          <p:spPr>
            <a:xfrm>
              <a:off x="0" y="-1"/>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14">
              <a:extLst>
                <a:ext uri="{FF2B5EF4-FFF2-40B4-BE49-F238E27FC236}">
                  <a16:creationId xmlns:a16="http://schemas.microsoft.com/office/drawing/2014/main" id="{2734DEB1-EC02-2E42-9292-4ADD115060A5}"/>
                </a:ext>
              </a:extLst>
            </p:cNvPr>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3" name="Title 1">
            <a:extLst>
              <a:ext uri="{FF2B5EF4-FFF2-40B4-BE49-F238E27FC236}">
                <a16:creationId xmlns:a16="http://schemas.microsoft.com/office/drawing/2014/main" id="{5E932F0D-7FC3-634B-932C-3625C16C8DE2}"/>
              </a:ext>
            </a:extLst>
          </p:cNvPr>
          <p:cNvSpPr>
            <a:spLocks noGrp="1"/>
          </p:cNvSpPr>
          <p:nvPr>
            <p:ph type="title" hasCustomPrompt="1"/>
          </p:nvPr>
        </p:nvSpPr>
        <p:spPr>
          <a:xfrm>
            <a:off x="1167492" y="136526"/>
            <a:ext cx="9779183" cy="1570038"/>
          </a:xfrm>
        </p:spPr>
        <p:txBody>
          <a:bodyPr anchor="b">
            <a:noAutofit/>
          </a:bodyPr>
          <a:lstStyle>
            <a:lvl1pPr>
              <a:defRPr sz="4800" b="1">
                <a:solidFill>
                  <a:schemeClr val="bg1"/>
                </a:solidFill>
                <a:latin typeface="+mj-lt"/>
              </a:defRPr>
            </a:lvl1pPr>
          </a:lstStyle>
          <a:p>
            <a:r>
              <a:rPr lang="en-US" dirty="0"/>
              <a:t>Click to add title</a:t>
            </a:r>
          </a:p>
        </p:txBody>
      </p:sp>
      <p:sp>
        <p:nvSpPr>
          <p:cNvPr id="3" name="Text Placeholder 2">
            <a:extLst>
              <a:ext uri="{FF2B5EF4-FFF2-40B4-BE49-F238E27FC236}">
                <a16:creationId xmlns:a16="http://schemas.microsoft.com/office/drawing/2014/main" id="{2E65DE34-CDB7-41F7-A95A-592B99558C69}"/>
              </a:ext>
            </a:extLst>
          </p:cNvPr>
          <p:cNvSpPr>
            <a:spLocks noGrp="1"/>
          </p:cNvSpPr>
          <p:nvPr>
            <p:ph type="body" idx="1" hasCustomPrompt="1"/>
          </p:nvPr>
        </p:nvSpPr>
        <p:spPr>
          <a:xfrm>
            <a:off x="1167492" y="2653167"/>
            <a:ext cx="9779183" cy="3436483"/>
          </a:xfrm>
        </p:spPr>
        <p:txBody>
          <a:bodyPr>
            <a:normAutofit/>
          </a:bodyPr>
          <a:lstStyle>
            <a:lvl1pPr marL="0" indent="0">
              <a:lnSpc>
                <a:spcPct val="150000"/>
              </a:lnSpc>
              <a:buNone/>
              <a:defRPr sz="2400">
                <a:solidFill>
                  <a:schemeClr val="tx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add text</a:t>
            </a:r>
          </a:p>
        </p:txBody>
      </p:sp>
    </p:spTree>
    <p:extLst>
      <p:ext uri="{BB962C8B-B14F-4D97-AF65-F5344CB8AC3E}">
        <p14:creationId xmlns:p14="http://schemas.microsoft.com/office/powerpoint/2010/main" val="2802635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Section title">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5FBCE6F-2AA9-31FE-8148-33B480735599}"/>
              </a:ext>
              <a:ext uri="{C183D7F6-B498-43B3-948B-1728B52AA6E4}">
                <adec:decorative xmlns:adec="http://schemas.microsoft.com/office/drawing/2017/decorative" val="1"/>
              </a:ext>
            </a:extLst>
          </p:cNvPr>
          <p:cNvGrpSpPr/>
          <p:nvPr userDrawn="1"/>
        </p:nvGrpSpPr>
        <p:grpSpPr>
          <a:xfrm>
            <a:off x="0" y="0"/>
            <a:ext cx="12192000" cy="6858000"/>
            <a:chOff x="0" y="0"/>
            <a:chExt cx="12192000" cy="6858000"/>
          </a:xfrm>
        </p:grpSpPr>
        <p:sp>
          <p:nvSpPr>
            <p:cNvPr id="23" name="Freeform 22">
              <a:extLst>
                <a:ext uri="{FF2B5EF4-FFF2-40B4-BE49-F238E27FC236}">
                  <a16:creationId xmlns:a16="http://schemas.microsoft.com/office/drawing/2014/main" id="{067EACEC-C2DD-EA42-8504-176673AD1F20}"/>
                </a:ext>
              </a:extLst>
            </p:cNvPr>
            <p:cNvSpPr/>
            <p:nvPr userDrawn="1"/>
          </p:nvSpPr>
          <p:spPr>
            <a:xfrm>
              <a:off x="0" y="0"/>
              <a:ext cx="8025490" cy="6858000"/>
            </a:xfrm>
            <a:custGeom>
              <a:avLst/>
              <a:gdLst>
                <a:gd name="connsiteX0" fmla="*/ 0 w 8025490"/>
                <a:gd name="connsiteY0" fmla="*/ 0 h 6858000"/>
                <a:gd name="connsiteX1" fmla="*/ 4596490 w 8025490"/>
                <a:gd name="connsiteY1" fmla="*/ 0 h 6858000"/>
                <a:gd name="connsiteX2" fmla="*/ 8025490 w 8025490"/>
                <a:gd name="connsiteY2" fmla="*/ 3429000 h 6858000"/>
                <a:gd name="connsiteX3" fmla="*/ 4596490 w 8025490"/>
                <a:gd name="connsiteY3" fmla="*/ 6858000 h 6858000"/>
                <a:gd name="connsiteX4" fmla="*/ 0 w 802549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25490" h="6858000">
                  <a:moveTo>
                    <a:pt x="0" y="0"/>
                  </a:moveTo>
                  <a:lnTo>
                    <a:pt x="4596490" y="0"/>
                  </a:lnTo>
                  <a:cubicBezTo>
                    <a:pt x="6490274" y="0"/>
                    <a:pt x="8025490" y="1535216"/>
                    <a:pt x="8025490" y="3429000"/>
                  </a:cubicBezTo>
                  <a:cubicBezTo>
                    <a:pt x="8025490" y="5322784"/>
                    <a:pt x="6490274" y="6858000"/>
                    <a:pt x="4596490" y="6858000"/>
                  </a:cubicBezTo>
                  <a:lnTo>
                    <a:pt x="0" y="685800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 name="Group 5">
              <a:extLst>
                <a:ext uri="{FF2B5EF4-FFF2-40B4-BE49-F238E27FC236}">
                  <a16:creationId xmlns:a16="http://schemas.microsoft.com/office/drawing/2014/main" id="{89843C7E-5704-7A46-8974-F3BFA42E7310}"/>
                </a:ext>
              </a:extLst>
            </p:cNvPr>
            <p:cNvGrpSpPr/>
            <p:nvPr userDrawn="1"/>
          </p:nvGrpSpPr>
          <p:grpSpPr>
            <a:xfrm rot="16200000">
              <a:off x="8286528" y="2207195"/>
              <a:ext cx="3032351" cy="2443610"/>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7" name="Freeform 16">
              <a:extLst>
                <a:ext uri="{FF2B5EF4-FFF2-40B4-BE49-F238E27FC236}">
                  <a16:creationId xmlns:a16="http://schemas.microsoft.com/office/drawing/2014/main" id="{0B179973-08D2-EF40-B516-35E75E906394}"/>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17">
              <a:extLst>
                <a:ext uri="{FF2B5EF4-FFF2-40B4-BE49-F238E27FC236}">
                  <a16:creationId xmlns:a16="http://schemas.microsoft.com/office/drawing/2014/main" id="{6C811FF3-E48A-194D-8022-65F8C3A17449}"/>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4" y="177553"/>
            <a:ext cx="6245912" cy="3269447"/>
          </a:xfrm>
        </p:spPr>
        <p:txBody>
          <a:bodyPr anchor="b">
            <a:noAutofit/>
          </a:bodyPr>
          <a:lstStyle>
            <a:lvl1pPr algn="l">
              <a:defRPr sz="6000" b="1">
                <a:solidFill>
                  <a:schemeClr val="bg1"/>
                </a:solidFill>
                <a:latin typeface="+mj-lt"/>
              </a:defRPr>
            </a:lvl1pPr>
          </a:lstStyle>
          <a:p>
            <a:r>
              <a:rPr lang="en-US" dirty="0"/>
              <a:t>Click to add title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hasCustomPrompt="1"/>
          </p:nvPr>
        </p:nvSpPr>
        <p:spPr>
          <a:xfrm>
            <a:off x="1167494" y="3492896"/>
            <a:ext cx="6245912" cy="912850"/>
          </a:xfrm>
        </p:spPr>
        <p:txBody>
          <a:bodyPr anchor="ctr" anchorCtr="0">
            <a:noAutofit/>
          </a:bodyPr>
          <a:lstStyle>
            <a:lvl1pPr marL="0" indent="0" algn="l">
              <a:buNone/>
              <a:defRPr sz="32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Tree>
    <p:extLst>
      <p:ext uri="{BB962C8B-B14F-4D97-AF65-F5344CB8AC3E}">
        <p14:creationId xmlns:p14="http://schemas.microsoft.com/office/powerpoint/2010/main" val="986529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Graph">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AD71EB95-DE30-3F1F-F9EC-DA4858055C1F}"/>
              </a:ext>
              <a:ext uri="{C183D7F6-B498-43B3-948B-1728B52AA6E4}">
                <adec:decorative xmlns:adec="http://schemas.microsoft.com/office/drawing/2017/decorative" val="1"/>
              </a:ext>
            </a:extLst>
          </p:cNvPr>
          <p:cNvGrpSpPr/>
          <p:nvPr userDrawn="1"/>
        </p:nvGrpSpPr>
        <p:grpSpPr>
          <a:xfrm>
            <a:off x="1" y="0"/>
            <a:ext cx="12191999" cy="6857999"/>
            <a:chOff x="1" y="1"/>
            <a:chExt cx="12191999" cy="6857999"/>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136526"/>
            <a:ext cx="9779183" cy="1570038"/>
          </a:xfrm>
        </p:spPr>
        <p:txBody>
          <a:bodyPr anchor="b">
            <a:noAutofit/>
          </a:bodyPr>
          <a:lstStyle>
            <a:lvl1pPr>
              <a:defRPr sz="48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87561"/>
            <a:ext cx="9779182" cy="3366815"/>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9781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Chart 2">
    <p:bg>
      <p:bgPr>
        <a:solidFill>
          <a:schemeClr val="accent2">
            <a:lumMod val="20000"/>
            <a:lumOff val="80000"/>
          </a:schemeClr>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BA2A58C-57B7-834C-8F5C-3299322411B1}"/>
              </a:ext>
              <a:ext uri="{C183D7F6-B498-43B3-948B-1728B52AA6E4}">
                <adec:decorative xmlns:adec="http://schemas.microsoft.com/office/drawing/2017/decorative" val="1"/>
              </a:ext>
            </a:extLst>
          </p:cNvPr>
          <p:cNvGrpSpPr/>
          <p:nvPr userDrawn="1"/>
        </p:nvGrpSpPr>
        <p:grpSpPr>
          <a:xfrm rot="16200000">
            <a:off x="10772262" y="152641"/>
            <a:ext cx="1572380" cy="1267097"/>
            <a:chOff x="7413403" y="4976359"/>
            <a:chExt cx="2334986" cy="1881641"/>
          </a:xfrm>
        </p:grpSpPr>
        <p:sp>
          <p:nvSpPr>
            <p:cNvPr id="13" name="Freeform 12">
              <a:extLst>
                <a:ext uri="{FF2B5EF4-FFF2-40B4-BE49-F238E27FC236}">
                  <a16:creationId xmlns:a16="http://schemas.microsoft.com/office/drawing/2014/main" id="{801D8067-144A-FE48-AF1E-529B662DCAD3}"/>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2ECA7D87-C78C-C140-AA28-C0FB20209045}"/>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136526"/>
            <a:ext cx="9779183" cy="1570038"/>
          </a:xfrm>
        </p:spPr>
        <p:txBody>
          <a:bodyPr anchor="b">
            <a:noAutofit/>
          </a:bodyPr>
          <a:lstStyle>
            <a:lvl1pPr>
              <a:defRPr sz="4800" b="1">
                <a:solidFill>
                  <a:schemeClr val="tx2"/>
                </a:solidFill>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84832"/>
            <a:ext cx="9779182" cy="3366813"/>
          </a:xfrm>
        </p:spPr>
        <p:txBody>
          <a:bodyPr>
            <a:noAutofit/>
          </a:bodyPr>
          <a:lstStyle>
            <a:lvl1pPr marL="0" indent="0">
              <a:buNone/>
              <a:defRPr>
                <a:solidFill>
                  <a:schemeClr val="tx1"/>
                </a:solidFill>
                <a:latin typeface="+mn-lt"/>
              </a:defRPr>
            </a:lvl1pPr>
            <a:lvl2pPr marL="457200" indent="0">
              <a:buNone/>
              <a:defRPr>
                <a:solidFill>
                  <a:schemeClr val="tx1"/>
                </a:solidFill>
                <a:latin typeface="+mn-lt"/>
              </a:defRPr>
            </a:lvl2pPr>
            <a:lvl3pPr marL="914400" indent="0">
              <a:buNone/>
              <a:defRPr>
                <a:solidFill>
                  <a:schemeClr val="tx1"/>
                </a:solidFill>
                <a:latin typeface="+mn-lt"/>
              </a:defRPr>
            </a:lvl3pPr>
            <a:lvl4pPr marL="1371600" indent="0">
              <a:buNone/>
              <a:defRPr>
                <a:solidFill>
                  <a:schemeClr val="tx1"/>
                </a:solidFill>
                <a:latin typeface="+mn-lt"/>
              </a:defRPr>
            </a:lvl4pPr>
            <a:lvl5pPr marL="1828800" indent="0">
              <a:buNone/>
              <a:defRPr>
                <a:solidFill>
                  <a:schemeClr val="tx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tx2"/>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tx2"/>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tx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190945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ED18-7A07-47F1-8056-CD86B076AFE2}"/>
              </a:ext>
            </a:extLst>
          </p:cNvPr>
          <p:cNvSpPr>
            <a:spLocks noGrp="1"/>
          </p:cNvSpPr>
          <p:nvPr>
            <p:ph type="title" hasCustomPrompt="1"/>
          </p:nvPr>
        </p:nvSpPr>
        <p:spPr>
          <a:xfrm>
            <a:off x="2424826" y="1071418"/>
            <a:ext cx="7342348" cy="3423380"/>
          </a:xfrm>
        </p:spPr>
        <p:txBody>
          <a:bodyPr anchor="b" anchorCtr="0">
            <a:noAutofit/>
          </a:bodyPr>
          <a:lstStyle>
            <a:lvl1pPr algn="ctr">
              <a:lnSpc>
                <a:spcPct val="100000"/>
              </a:lnSpc>
              <a:defRPr sz="4400">
                <a:solidFill>
                  <a:schemeClr val="bg1"/>
                </a:solidFill>
                <a:latin typeface="+mj-lt"/>
              </a:defRPr>
            </a:lvl1pPr>
          </a:lstStyle>
          <a:p>
            <a:r>
              <a:rPr lang="en-US" dirty="0"/>
              <a:t>Click to add title</a:t>
            </a:r>
          </a:p>
        </p:txBody>
      </p:sp>
      <p:sp>
        <p:nvSpPr>
          <p:cNvPr id="8" name="Text Placeholder 7">
            <a:extLst>
              <a:ext uri="{FF2B5EF4-FFF2-40B4-BE49-F238E27FC236}">
                <a16:creationId xmlns:a16="http://schemas.microsoft.com/office/drawing/2014/main" id="{4C91C146-F9A8-9A4C-9508-8590923B8D9A}"/>
              </a:ext>
            </a:extLst>
          </p:cNvPr>
          <p:cNvSpPr>
            <a:spLocks noGrp="1"/>
          </p:cNvSpPr>
          <p:nvPr>
            <p:ph type="body" sz="quarter" idx="13" hasCustomPrompt="1"/>
          </p:nvPr>
        </p:nvSpPr>
        <p:spPr>
          <a:xfrm>
            <a:off x="1022837" y="1071418"/>
            <a:ext cx="1364297" cy="1740788"/>
          </a:xfrm>
        </p:spPr>
        <p:txBody>
          <a:bodyPr>
            <a:noAutofit/>
          </a:bodyPr>
          <a:lstStyle>
            <a:lvl1pPr marL="0" indent="0" algn="ctr">
              <a:buNone/>
              <a:defRPr sz="23900" b="1">
                <a:solidFill>
                  <a:schemeClr val="accent1">
                    <a:lumMod val="20000"/>
                    <a:lumOff val="80000"/>
                  </a:schemeClr>
                </a:solidFill>
                <a:latin typeface="+mj-lt"/>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a:r>
              <a:rPr lang="en-US" dirty="0"/>
              <a:t>“</a:t>
            </a:r>
          </a:p>
        </p:txBody>
      </p:sp>
      <p:sp>
        <p:nvSpPr>
          <p:cNvPr id="9" name="Text Placeholder 7">
            <a:extLst>
              <a:ext uri="{FF2B5EF4-FFF2-40B4-BE49-F238E27FC236}">
                <a16:creationId xmlns:a16="http://schemas.microsoft.com/office/drawing/2014/main" id="{612193CD-03AD-D74D-A5CD-747A9B53F49A}"/>
              </a:ext>
            </a:extLst>
          </p:cNvPr>
          <p:cNvSpPr>
            <a:spLocks noGrp="1"/>
          </p:cNvSpPr>
          <p:nvPr>
            <p:ph type="body" sz="quarter" idx="15" hasCustomPrompt="1"/>
          </p:nvPr>
        </p:nvSpPr>
        <p:spPr>
          <a:xfrm>
            <a:off x="9819153" y="3295278"/>
            <a:ext cx="1364297" cy="1690799"/>
          </a:xfrm>
        </p:spPr>
        <p:txBody>
          <a:bodyPr>
            <a:noAutofit/>
          </a:bodyPr>
          <a:lstStyle>
            <a:lvl1pPr marL="0" indent="0" algn="ctr">
              <a:buNone/>
              <a:defRPr sz="23900" b="1">
                <a:solidFill>
                  <a:schemeClr val="accent1">
                    <a:lumMod val="20000"/>
                    <a:lumOff val="80000"/>
                  </a:schemeClr>
                </a:solidFill>
                <a:latin typeface="+mj-lt"/>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a:r>
              <a:rPr lang="en-US" dirty="0"/>
              <a:t>”</a:t>
            </a:r>
          </a:p>
        </p:txBody>
      </p:sp>
      <p:sp>
        <p:nvSpPr>
          <p:cNvPr id="10" name="Text Placeholder 9">
            <a:extLst>
              <a:ext uri="{FF2B5EF4-FFF2-40B4-BE49-F238E27FC236}">
                <a16:creationId xmlns:a16="http://schemas.microsoft.com/office/drawing/2014/main" id="{322D6C2B-78AC-DD47-9289-067C968B06C1}"/>
              </a:ext>
            </a:extLst>
          </p:cNvPr>
          <p:cNvSpPr>
            <a:spLocks noGrp="1"/>
          </p:cNvSpPr>
          <p:nvPr>
            <p:ph type="body" sz="quarter" idx="14" hasCustomPrompt="1"/>
          </p:nvPr>
        </p:nvSpPr>
        <p:spPr>
          <a:xfrm>
            <a:off x="6222389" y="4599720"/>
            <a:ext cx="3511550" cy="853643"/>
          </a:xfrm>
        </p:spPr>
        <p:txBody>
          <a:bodyPr>
            <a:normAutofit/>
          </a:bodyPr>
          <a:lstStyle>
            <a:lvl1pPr marL="0" indent="0" algn="r">
              <a:buNone/>
              <a:defRPr sz="2000">
                <a:solidFill>
                  <a:schemeClr val="bg1"/>
                </a:solidFill>
                <a:latin typeface="+mn-lt"/>
              </a:defRPr>
            </a:lvl1pPr>
            <a:lvl2pPr marL="457200" indent="0" algn="r">
              <a:buNone/>
              <a:defRPr sz="1800">
                <a:solidFill>
                  <a:schemeClr val="bg1"/>
                </a:solidFill>
                <a:latin typeface="Tenorite" pitchFamily="2" charset="0"/>
              </a:defRPr>
            </a:lvl2pPr>
            <a:lvl3pPr marL="914400" indent="0" algn="r">
              <a:buNone/>
              <a:defRPr sz="1600">
                <a:solidFill>
                  <a:schemeClr val="bg1"/>
                </a:solidFill>
                <a:latin typeface="Tenorite" pitchFamily="2" charset="0"/>
              </a:defRPr>
            </a:lvl3pPr>
            <a:lvl4pPr marL="1371600" indent="0" algn="r">
              <a:buNone/>
              <a:defRPr sz="1400">
                <a:solidFill>
                  <a:schemeClr val="bg1"/>
                </a:solidFill>
                <a:latin typeface="Tenorite" pitchFamily="2" charset="0"/>
              </a:defRPr>
            </a:lvl4pPr>
            <a:lvl5pPr marL="1828800" indent="0" algn="r">
              <a:buNone/>
              <a:defRPr sz="1400">
                <a:solidFill>
                  <a:schemeClr val="bg1"/>
                </a:solidFill>
                <a:latin typeface="Tenorite" pitchFamily="2" charset="0"/>
              </a:defRPr>
            </a:lvl5pPr>
          </a:lstStyle>
          <a:p>
            <a:pPr lvl="0"/>
            <a:r>
              <a:rPr lang="en-US" dirty="0"/>
              <a:t>Click to add text</a:t>
            </a:r>
          </a:p>
        </p:txBody>
      </p:sp>
    </p:spTree>
    <p:extLst>
      <p:ext uri="{BB962C8B-B14F-4D97-AF65-F5344CB8AC3E}">
        <p14:creationId xmlns:p14="http://schemas.microsoft.com/office/powerpoint/2010/main" val="1476947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28C225EC-F6EF-1144-834A-F0B91974AA41}"/>
              </a:ext>
              <a:ext uri="{C183D7F6-B498-43B3-948B-1728B52AA6E4}">
                <adec:decorative xmlns:adec="http://schemas.microsoft.com/office/drawing/2017/decorative" val="1"/>
              </a:ext>
            </a:extLst>
          </p:cNvPr>
          <p:cNvSpPr/>
          <p:nvPr userDrawn="1"/>
        </p:nvSpPr>
        <p:spPr>
          <a:xfrm>
            <a:off x="0" y="-1664"/>
            <a:ext cx="9857012" cy="6859664"/>
          </a:xfrm>
          <a:prstGeom prst="rect">
            <a:avLst/>
          </a:prstGeom>
          <a:solidFill>
            <a:schemeClr val="tx2">
              <a:lumMod val="20000"/>
              <a:lumOff val="8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grpSp>
        <p:nvGrpSpPr>
          <p:cNvPr id="2" name="Group 1">
            <a:extLst>
              <a:ext uri="{FF2B5EF4-FFF2-40B4-BE49-F238E27FC236}">
                <a16:creationId xmlns:a16="http://schemas.microsoft.com/office/drawing/2014/main" id="{99F76E36-451C-4A7D-4E26-8AB78D34D37A}"/>
              </a:ext>
              <a:ext uri="{C183D7F6-B498-43B3-948B-1728B52AA6E4}">
                <adec:decorative xmlns:adec="http://schemas.microsoft.com/office/drawing/2017/decorative" val="1"/>
              </a:ext>
            </a:extLst>
          </p:cNvPr>
          <p:cNvGrpSpPr/>
          <p:nvPr userDrawn="1"/>
        </p:nvGrpSpPr>
        <p:grpSpPr>
          <a:xfrm>
            <a:off x="9857012" y="-1664"/>
            <a:ext cx="2334987" cy="6859664"/>
            <a:chOff x="9857012" y="-1664"/>
            <a:chExt cx="2334987" cy="6859664"/>
          </a:xfrm>
        </p:grpSpPr>
        <p:sp>
          <p:nvSpPr>
            <p:cNvPr id="19" name="Freeform 18">
              <a:extLst>
                <a:ext uri="{FF2B5EF4-FFF2-40B4-BE49-F238E27FC236}">
                  <a16:creationId xmlns:a16="http://schemas.microsoft.com/office/drawing/2014/main" id="{AAB3BC7E-B34F-EF47-B125-1574C5484E22}"/>
                </a:ext>
                <a:ext uri="{C183D7F6-B498-43B3-948B-1728B52AA6E4}">
                  <adec:decorative xmlns:adec="http://schemas.microsoft.com/office/drawing/2017/decorative" val="1"/>
                </a:ext>
              </a:extLst>
            </p:cNvPr>
            <p:cNvSpPr/>
            <p:nvPr userDrawn="1"/>
          </p:nvSpPr>
          <p:spPr>
            <a:xfrm rot="16200000" flipV="1">
              <a:off x="9499940" y="355410"/>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20">
              <a:extLst>
                <a:ext uri="{FF2B5EF4-FFF2-40B4-BE49-F238E27FC236}">
                  <a16:creationId xmlns:a16="http://schemas.microsoft.com/office/drawing/2014/main" id="{7CBC82D0-4F72-C649-8B7F-D4B087957B6C}"/>
                </a:ext>
                <a:ext uri="{C183D7F6-B498-43B3-948B-1728B52AA6E4}">
                  <adec:decorative xmlns:adec="http://schemas.microsoft.com/office/drawing/2017/decorative" val="1"/>
                </a:ext>
              </a:extLst>
            </p:cNvPr>
            <p:cNvSpPr/>
            <p:nvPr userDrawn="1"/>
          </p:nvSpPr>
          <p:spPr>
            <a:xfrm flipH="1">
              <a:off x="10866436" y="1879977"/>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24">
              <a:extLst>
                <a:ext uri="{FF2B5EF4-FFF2-40B4-BE49-F238E27FC236}">
                  <a16:creationId xmlns:a16="http://schemas.microsoft.com/office/drawing/2014/main" id="{9383F23A-D872-2A4C-B386-A9D269BE694D}"/>
                </a:ext>
                <a:ext uri="{C183D7F6-B498-43B3-948B-1728B52AA6E4}">
                  <adec:decorative xmlns:adec="http://schemas.microsoft.com/office/drawing/2017/decorative" val="1"/>
                </a:ext>
              </a:extLst>
            </p:cNvPr>
            <p:cNvSpPr/>
            <p:nvPr userDrawn="1"/>
          </p:nvSpPr>
          <p:spPr>
            <a:xfrm>
              <a:off x="11024505" y="-1664"/>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Oval 25">
              <a:extLst>
                <a:ext uri="{FF2B5EF4-FFF2-40B4-BE49-F238E27FC236}">
                  <a16:creationId xmlns:a16="http://schemas.microsoft.com/office/drawing/2014/main" id="{9221FFDB-AAE2-5943-97A1-82D66AE05DB4}"/>
                </a:ext>
                <a:ext uri="{C183D7F6-B498-43B3-948B-1728B52AA6E4}">
                  <adec:decorative xmlns:adec="http://schemas.microsoft.com/office/drawing/2017/decorative" val="1"/>
                </a:ext>
              </a:extLst>
            </p:cNvPr>
            <p:cNvSpPr/>
            <p:nvPr userDrawn="1"/>
          </p:nvSpPr>
          <p:spPr>
            <a:xfrm>
              <a:off x="10334091" y="2737752"/>
              <a:ext cx="1380830" cy="138083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7" name="Freeform 26">
              <a:extLst>
                <a:ext uri="{FF2B5EF4-FFF2-40B4-BE49-F238E27FC236}">
                  <a16:creationId xmlns:a16="http://schemas.microsoft.com/office/drawing/2014/main" id="{2E58EEF7-63CA-A845-BAC4-9D3BE05918B5}"/>
                </a:ext>
                <a:ext uri="{C183D7F6-B498-43B3-948B-1728B52AA6E4}">
                  <adec:decorative xmlns:adec="http://schemas.microsoft.com/office/drawing/2017/decorative" val="1"/>
                </a:ext>
              </a:extLst>
            </p:cNvPr>
            <p:cNvSpPr/>
            <p:nvPr userDrawn="1"/>
          </p:nvSpPr>
          <p:spPr>
            <a:xfrm rot="16200000" flipH="1">
              <a:off x="10667432" y="5333432"/>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757A4624-D8ED-2E4B-AF8C-00DFA6A72D5F}"/>
                </a:ext>
                <a:ext uri="{C183D7F6-B498-43B3-948B-1728B52AA6E4}">
                  <adec:decorative xmlns:adec="http://schemas.microsoft.com/office/drawing/2017/decorative" val="1"/>
                </a:ext>
              </a:extLst>
            </p:cNvPr>
            <p:cNvSpPr/>
            <p:nvPr userDrawn="1"/>
          </p:nvSpPr>
          <p:spPr>
            <a:xfrm flipV="1">
              <a:off x="9857012" y="3651505"/>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Freeform 28">
              <a:extLst>
                <a:ext uri="{FF2B5EF4-FFF2-40B4-BE49-F238E27FC236}">
                  <a16:creationId xmlns:a16="http://schemas.microsoft.com/office/drawing/2014/main" id="{DF312EF8-91BE-5946-BE31-8CFE107A2FEA}"/>
                </a:ext>
                <a:ext uri="{C183D7F6-B498-43B3-948B-1728B52AA6E4}">
                  <adec:decorative xmlns:adec="http://schemas.microsoft.com/office/drawing/2017/decorative" val="1"/>
                </a:ext>
              </a:extLst>
            </p:cNvPr>
            <p:cNvSpPr/>
            <p:nvPr userDrawn="1"/>
          </p:nvSpPr>
          <p:spPr>
            <a:xfrm flipH="1" flipV="1">
              <a:off x="9857013" y="4976359"/>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31" name="Title 1">
            <a:extLst>
              <a:ext uri="{FF2B5EF4-FFF2-40B4-BE49-F238E27FC236}">
                <a16:creationId xmlns:a16="http://schemas.microsoft.com/office/drawing/2014/main" id="{1E40CEAF-B1BB-174E-A798-3BA60D9C0458}"/>
              </a:ext>
            </a:extLst>
          </p:cNvPr>
          <p:cNvSpPr>
            <a:spLocks noGrp="1"/>
          </p:cNvSpPr>
          <p:nvPr>
            <p:ph type="title" hasCustomPrompt="1"/>
          </p:nvPr>
        </p:nvSpPr>
        <p:spPr>
          <a:xfrm>
            <a:off x="750430" y="136526"/>
            <a:ext cx="8401624" cy="1570038"/>
          </a:xfrm>
        </p:spPr>
        <p:txBody>
          <a:bodyPr lIns="0" anchor="b">
            <a:noAutofit/>
          </a:bodyPr>
          <a:lstStyle>
            <a:lvl1pPr>
              <a:defRPr sz="4800" b="1">
                <a:latin typeface="+mj-lt"/>
              </a:defRPr>
            </a:lvl1pPr>
          </a:lstStyle>
          <a:p>
            <a:r>
              <a:rPr lang="en-US" dirty="0"/>
              <a:t>Click to add title</a:t>
            </a:r>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hasCustomPrompt="1"/>
          </p:nvPr>
        </p:nvSpPr>
        <p:spPr>
          <a:xfrm>
            <a:off x="750429" y="2227758"/>
            <a:ext cx="1200374" cy="1201242"/>
          </a:xfrm>
        </p:spPr>
        <p:txBody>
          <a:bodyPr>
            <a:noAutofit/>
          </a:bodyPr>
          <a:lstStyle>
            <a:lvl1pPr marL="0" indent="0" algn="ctr">
              <a:buNone/>
              <a:defRPr sz="1200">
                <a:solidFill>
                  <a:schemeClr val="tx1"/>
                </a:solidFill>
                <a:latin typeface="+mn-lt"/>
              </a:defRPr>
            </a:lvl1pPr>
          </a:lstStyle>
          <a:p>
            <a:r>
              <a:rPr lang="en-US" dirty="0"/>
              <a:t>Click to add picture</a:t>
            </a:r>
          </a:p>
        </p:txBody>
      </p:sp>
      <p:sp>
        <p:nvSpPr>
          <p:cNvPr id="10" name="Text Placeholder 28">
            <a:extLst>
              <a:ext uri="{FF2B5EF4-FFF2-40B4-BE49-F238E27FC236}">
                <a16:creationId xmlns:a16="http://schemas.microsoft.com/office/drawing/2014/main" id="{CC3A7E03-4F06-4380-90A1-845651EEA3C0}"/>
              </a:ext>
            </a:extLst>
          </p:cNvPr>
          <p:cNvSpPr>
            <a:spLocks noGrp="1"/>
          </p:cNvSpPr>
          <p:nvPr>
            <p:ph type="body" sz="quarter" idx="17" hasCustomPrompt="1"/>
          </p:nvPr>
        </p:nvSpPr>
        <p:spPr>
          <a:xfrm>
            <a:off x="2123351" y="2227758"/>
            <a:ext cx="2281237" cy="546304"/>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Click to add text</a:t>
            </a:r>
          </a:p>
        </p:txBody>
      </p:sp>
      <p:sp>
        <p:nvSpPr>
          <p:cNvPr id="11" name="Text Placeholder 28">
            <a:extLst>
              <a:ext uri="{FF2B5EF4-FFF2-40B4-BE49-F238E27FC236}">
                <a16:creationId xmlns:a16="http://schemas.microsoft.com/office/drawing/2014/main" id="{31AF5791-727B-438A-A7EF-5D132167C89B}"/>
              </a:ext>
            </a:extLst>
          </p:cNvPr>
          <p:cNvSpPr>
            <a:spLocks noGrp="1"/>
          </p:cNvSpPr>
          <p:nvPr>
            <p:ph type="body" sz="quarter" idx="18" hasCustomPrompt="1"/>
          </p:nvPr>
        </p:nvSpPr>
        <p:spPr>
          <a:xfrm>
            <a:off x="2123350" y="2811645"/>
            <a:ext cx="2281237" cy="621189"/>
          </a:xfrm>
        </p:spPr>
        <p:txBody>
          <a:bodyPr lIns="0" tIns="0" rIns="0" bIns="0">
            <a:norm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Click to add text</a:t>
            </a:r>
          </a:p>
        </p:txBody>
      </p:sp>
      <p:sp>
        <p:nvSpPr>
          <p:cNvPr id="7" name="Picture Placeholder 23">
            <a:extLst>
              <a:ext uri="{FF2B5EF4-FFF2-40B4-BE49-F238E27FC236}">
                <a16:creationId xmlns:a16="http://schemas.microsoft.com/office/drawing/2014/main" id="{9ABA5222-6FD6-405B-8AC8-18022C36590F}"/>
              </a:ext>
            </a:extLst>
          </p:cNvPr>
          <p:cNvSpPr>
            <a:spLocks noGrp="1"/>
          </p:cNvSpPr>
          <p:nvPr>
            <p:ph type="pic" sz="quarter" idx="14" hasCustomPrompt="1"/>
          </p:nvPr>
        </p:nvSpPr>
        <p:spPr>
          <a:xfrm>
            <a:off x="5495813" y="2227758"/>
            <a:ext cx="1200374" cy="1201242"/>
          </a:xfrm>
        </p:spPr>
        <p:txBody>
          <a:bodyPr>
            <a:noAutofit/>
          </a:bodyPr>
          <a:lstStyle>
            <a:lvl1pPr marL="0" indent="0" algn="ctr">
              <a:buNone/>
              <a:defRPr sz="1200">
                <a:solidFill>
                  <a:schemeClr val="tx1"/>
                </a:solidFill>
                <a:latin typeface="+mn-lt"/>
              </a:defRPr>
            </a:lvl1pPr>
          </a:lstStyle>
          <a:p>
            <a:r>
              <a:rPr lang="en-US" dirty="0"/>
              <a:t>Click to add picture</a:t>
            </a:r>
          </a:p>
        </p:txBody>
      </p:sp>
      <p:sp>
        <p:nvSpPr>
          <p:cNvPr id="12" name="Text Placeholder 28">
            <a:extLst>
              <a:ext uri="{FF2B5EF4-FFF2-40B4-BE49-F238E27FC236}">
                <a16:creationId xmlns:a16="http://schemas.microsoft.com/office/drawing/2014/main" id="{A1A33FCF-D2EB-478E-8679-428657895F76}"/>
              </a:ext>
            </a:extLst>
          </p:cNvPr>
          <p:cNvSpPr>
            <a:spLocks noGrp="1"/>
          </p:cNvSpPr>
          <p:nvPr>
            <p:ph type="body" sz="quarter" idx="19" hasCustomPrompt="1"/>
          </p:nvPr>
        </p:nvSpPr>
        <p:spPr>
          <a:xfrm>
            <a:off x="6870817" y="2223923"/>
            <a:ext cx="2281237" cy="546304"/>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Click to add text</a:t>
            </a:r>
          </a:p>
        </p:txBody>
      </p:sp>
      <p:sp>
        <p:nvSpPr>
          <p:cNvPr id="13" name="Text Placeholder 28">
            <a:extLst>
              <a:ext uri="{FF2B5EF4-FFF2-40B4-BE49-F238E27FC236}">
                <a16:creationId xmlns:a16="http://schemas.microsoft.com/office/drawing/2014/main" id="{55274EF8-F641-41B2-89C1-FD94AFA48684}"/>
              </a:ext>
            </a:extLst>
          </p:cNvPr>
          <p:cNvSpPr>
            <a:spLocks noGrp="1"/>
          </p:cNvSpPr>
          <p:nvPr>
            <p:ph type="body" sz="quarter" idx="20" hasCustomPrompt="1"/>
          </p:nvPr>
        </p:nvSpPr>
        <p:spPr>
          <a:xfrm>
            <a:off x="6870816" y="2807810"/>
            <a:ext cx="2281237" cy="621189"/>
          </a:xfrm>
        </p:spPr>
        <p:txBody>
          <a:bodyPr lIns="0" tIns="0" rIns="0" bIns="0">
            <a:norm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Click to add text</a:t>
            </a:r>
          </a:p>
        </p:txBody>
      </p:sp>
      <p:sp>
        <p:nvSpPr>
          <p:cNvPr id="8" name="Picture Placeholder 23">
            <a:extLst>
              <a:ext uri="{FF2B5EF4-FFF2-40B4-BE49-F238E27FC236}">
                <a16:creationId xmlns:a16="http://schemas.microsoft.com/office/drawing/2014/main" id="{124DE785-775F-4AE4-94B3-FA728188EBA5}"/>
              </a:ext>
            </a:extLst>
          </p:cNvPr>
          <p:cNvSpPr>
            <a:spLocks noGrp="1"/>
          </p:cNvSpPr>
          <p:nvPr>
            <p:ph type="pic" sz="quarter" idx="15" hasCustomPrompt="1"/>
          </p:nvPr>
        </p:nvSpPr>
        <p:spPr>
          <a:xfrm>
            <a:off x="750429" y="4254273"/>
            <a:ext cx="1200374" cy="1201242"/>
          </a:xfrm>
        </p:spPr>
        <p:txBody>
          <a:bodyPr>
            <a:noAutofit/>
          </a:bodyPr>
          <a:lstStyle>
            <a:lvl1pPr marL="0" indent="0" algn="ctr">
              <a:buNone/>
              <a:defRPr sz="1200">
                <a:solidFill>
                  <a:schemeClr val="tx1"/>
                </a:solidFill>
                <a:latin typeface="+mn-lt"/>
              </a:defRPr>
            </a:lvl1pPr>
          </a:lstStyle>
          <a:p>
            <a:r>
              <a:rPr lang="en-US" dirty="0"/>
              <a:t>Click to add picture</a:t>
            </a:r>
          </a:p>
        </p:txBody>
      </p:sp>
      <p:sp>
        <p:nvSpPr>
          <p:cNvPr id="14" name="Text Placeholder 28">
            <a:extLst>
              <a:ext uri="{FF2B5EF4-FFF2-40B4-BE49-F238E27FC236}">
                <a16:creationId xmlns:a16="http://schemas.microsoft.com/office/drawing/2014/main" id="{5A429D4E-B795-4E55-852E-9E161F9EBD36}"/>
              </a:ext>
            </a:extLst>
          </p:cNvPr>
          <p:cNvSpPr>
            <a:spLocks noGrp="1"/>
          </p:cNvSpPr>
          <p:nvPr>
            <p:ph type="body" sz="quarter" idx="21" hasCustomPrompt="1"/>
          </p:nvPr>
        </p:nvSpPr>
        <p:spPr>
          <a:xfrm>
            <a:off x="2123351" y="4300151"/>
            <a:ext cx="2281237" cy="546304"/>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Click to add text</a:t>
            </a:r>
          </a:p>
        </p:txBody>
      </p:sp>
      <p:sp>
        <p:nvSpPr>
          <p:cNvPr id="15" name="Text Placeholder 28">
            <a:extLst>
              <a:ext uri="{FF2B5EF4-FFF2-40B4-BE49-F238E27FC236}">
                <a16:creationId xmlns:a16="http://schemas.microsoft.com/office/drawing/2014/main" id="{41D297CB-52EE-4DE4-AEAC-CD4AAF2BF17B}"/>
              </a:ext>
            </a:extLst>
          </p:cNvPr>
          <p:cNvSpPr>
            <a:spLocks noGrp="1"/>
          </p:cNvSpPr>
          <p:nvPr>
            <p:ph type="body" sz="quarter" idx="22" hasCustomPrompt="1"/>
          </p:nvPr>
        </p:nvSpPr>
        <p:spPr>
          <a:xfrm>
            <a:off x="2123350" y="4884038"/>
            <a:ext cx="2281237" cy="571477"/>
          </a:xfrm>
        </p:spPr>
        <p:txBody>
          <a:bodyPr lIns="0" tIns="0" rIns="0" bIns="0">
            <a:norm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Click to add text</a:t>
            </a:r>
          </a:p>
        </p:txBody>
      </p:sp>
      <p:sp>
        <p:nvSpPr>
          <p:cNvPr id="9" name="Picture Placeholder 23">
            <a:extLst>
              <a:ext uri="{FF2B5EF4-FFF2-40B4-BE49-F238E27FC236}">
                <a16:creationId xmlns:a16="http://schemas.microsoft.com/office/drawing/2014/main" id="{F5694B35-7776-4DB9-9EB7-3AF076EC357D}"/>
              </a:ext>
            </a:extLst>
          </p:cNvPr>
          <p:cNvSpPr>
            <a:spLocks noGrp="1"/>
          </p:cNvSpPr>
          <p:nvPr>
            <p:ph type="pic" sz="quarter" idx="16" hasCustomPrompt="1"/>
          </p:nvPr>
        </p:nvSpPr>
        <p:spPr>
          <a:xfrm>
            <a:off x="5495813" y="4254273"/>
            <a:ext cx="1200374" cy="1201242"/>
          </a:xfrm>
        </p:spPr>
        <p:txBody>
          <a:bodyPr>
            <a:noAutofit/>
          </a:bodyPr>
          <a:lstStyle>
            <a:lvl1pPr marL="0" indent="0" algn="ctr">
              <a:buNone/>
              <a:defRPr sz="1200">
                <a:solidFill>
                  <a:schemeClr val="tx1"/>
                </a:solidFill>
                <a:latin typeface="+mn-lt"/>
              </a:defRPr>
            </a:lvl1pPr>
          </a:lstStyle>
          <a:p>
            <a:r>
              <a:rPr lang="en-US" dirty="0"/>
              <a:t>Click to add picture</a:t>
            </a:r>
          </a:p>
        </p:txBody>
      </p:sp>
      <p:sp>
        <p:nvSpPr>
          <p:cNvPr id="16" name="Text Placeholder 28">
            <a:extLst>
              <a:ext uri="{FF2B5EF4-FFF2-40B4-BE49-F238E27FC236}">
                <a16:creationId xmlns:a16="http://schemas.microsoft.com/office/drawing/2014/main" id="{AD7B736B-3A10-499F-8F23-4437982C8231}"/>
              </a:ext>
            </a:extLst>
          </p:cNvPr>
          <p:cNvSpPr>
            <a:spLocks noGrp="1"/>
          </p:cNvSpPr>
          <p:nvPr>
            <p:ph type="body" sz="quarter" idx="23" hasCustomPrompt="1"/>
          </p:nvPr>
        </p:nvSpPr>
        <p:spPr>
          <a:xfrm>
            <a:off x="6870817" y="4300151"/>
            <a:ext cx="2281237" cy="546304"/>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Click to add text</a:t>
            </a:r>
          </a:p>
        </p:txBody>
      </p:sp>
      <p:sp>
        <p:nvSpPr>
          <p:cNvPr id="17" name="Text Placeholder 28">
            <a:extLst>
              <a:ext uri="{FF2B5EF4-FFF2-40B4-BE49-F238E27FC236}">
                <a16:creationId xmlns:a16="http://schemas.microsoft.com/office/drawing/2014/main" id="{07165540-290D-4A38-87DE-F52B05BD6A1A}"/>
              </a:ext>
            </a:extLst>
          </p:cNvPr>
          <p:cNvSpPr>
            <a:spLocks noGrp="1"/>
          </p:cNvSpPr>
          <p:nvPr>
            <p:ph type="body" sz="quarter" idx="24" hasCustomPrompt="1"/>
          </p:nvPr>
        </p:nvSpPr>
        <p:spPr>
          <a:xfrm>
            <a:off x="6870816" y="4884038"/>
            <a:ext cx="2281237" cy="571477"/>
          </a:xfrm>
        </p:spPr>
        <p:txBody>
          <a:bodyPr lIns="0" tIns="0" rIns="0" bIns="0">
            <a:norm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Click to add text</a:t>
            </a:r>
          </a:p>
        </p:txBody>
      </p:sp>
    </p:spTree>
    <p:extLst>
      <p:ext uri="{BB962C8B-B14F-4D97-AF65-F5344CB8AC3E}">
        <p14:creationId xmlns:p14="http://schemas.microsoft.com/office/powerpoint/2010/main" val="3154419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Whole team">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54" name="Title 1">
            <a:extLst>
              <a:ext uri="{FF2B5EF4-FFF2-40B4-BE49-F238E27FC236}">
                <a16:creationId xmlns:a16="http://schemas.microsoft.com/office/drawing/2014/main" id="{6825B690-1AD7-4243-AC42-D2CF19B7B02C}"/>
              </a:ext>
            </a:extLst>
          </p:cNvPr>
          <p:cNvSpPr>
            <a:spLocks noGrp="1"/>
          </p:cNvSpPr>
          <p:nvPr>
            <p:ph type="title" hasCustomPrompt="1"/>
          </p:nvPr>
        </p:nvSpPr>
        <p:spPr>
          <a:xfrm>
            <a:off x="750430" y="71021"/>
            <a:ext cx="10678142" cy="1635542"/>
          </a:xfrm>
        </p:spPr>
        <p:txBody>
          <a:bodyPr lIns="0" anchor="b">
            <a:noAutofit/>
          </a:bodyPr>
          <a:lstStyle>
            <a:lvl1pPr>
              <a:defRPr sz="4800" b="1">
                <a:latin typeface="+mj-lt"/>
              </a:defRPr>
            </a:lvl1pPr>
          </a:lstStyle>
          <a:p>
            <a:r>
              <a:rPr lang="en-US" dirty="0"/>
              <a:t>Click to add title</a:t>
            </a:r>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hasCustomPrompt="1"/>
          </p:nvPr>
        </p:nvSpPr>
        <p:spPr>
          <a:xfrm>
            <a:off x="750429" y="2068734"/>
            <a:ext cx="904987" cy="905641"/>
          </a:xfrm>
        </p:spPr>
        <p:txBody>
          <a:bodyPr lIns="0" rIns="0">
            <a:noAutofit/>
          </a:bodyPr>
          <a:lstStyle>
            <a:lvl1pPr marL="0" indent="0" algn="ctr">
              <a:lnSpc>
                <a:spcPct val="90000"/>
              </a:lnSpc>
              <a:spcBef>
                <a:spcPts val="0"/>
              </a:spcBef>
              <a:buFont typeface="Arial" panose="020B0604020202020204" pitchFamily="34" charset="0"/>
              <a:buNone/>
              <a:defRPr sz="1100">
                <a:solidFill>
                  <a:schemeClr val="tx1"/>
                </a:solidFill>
              </a:defRPr>
            </a:lvl1pPr>
          </a:lstStyle>
          <a:p>
            <a:r>
              <a:rPr lang="en-US" dirty="0"/>
              <a:t>Click to add picture</a:t>
            </a:r>
          </a:p>
        </p:txBody>
      </p:sp>
      <p:sp>
        <p:nvSpPr>
          <p:cNvPr id="31" name="Text Placeholder 28">
            <a:extLst>
              <a:ext uri="{FF2B5EF4-FFF2-40B4-BE49-F238E27FC236}">
                <a16:creationId xmlns:a16="http://schemas.microsoft.com/office/drawing/2014/main" id="{1825005B-0520-EC49-9A5C-554CB700387B}"/>
              </a:ext>
            </a:extLst>
          </p:cNvPr>
          <p:cNvSpPr>
            <a:spLocks noGrp="1"/>
          </p:cNvSpPr>
          <p:nvPr>
            <p:ph type="body" sz="quarter" idx="17" hasCustomPrompt="1"/>
          </p:nvPr>
        </p:nvSpPr>
        <p:spPr>
          <a:xfrm>
            <a:off x="750430" y="2994545"/>
            <a:ext cx="2663665"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Click to add text</a:t>
            </a:r>
          </a:p>
        </p:txBody>
      </p:sp>
      <p:sp>
        <p:nvSpPr>
          <p:cNvPr id="32" name="Text Placeholder 28">
            <a:extLst>
              <a:ext uri="{FF2B5EF4-FFF2-40B4-BE49-F238E27FC236}">
                <a16:creationId xmlns:a16="http://schemas.microsoft.com/office/drawing/2014/main" id="{B6697B92-AF89-2C46-BC1E-6CB47E8EA421}"/>
              </a:ext>
            </a:extLst>
          </p:cNvPr>
          <p:cNvSpPr>
            <a:spLocks noGrp="1"/>
          </p:cNvSpPr>
          <p:nvPr>
            <p:ph type="body" sz="quarter" idx="18" hasCustomPrompt="1"/>
          </p:nvPr>
        </p:nvSpPr>
        <p:spPr>
          <a:xfrm>
            <a:off x="750429" y="3379791"/>
            <a:ext cx="2663665"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Click to add text</a:t>
            </a:r>
          </a:p>
        </p:txBody>
      </p:sp>
      <p:sp>
        <p:nvSpPr>
          <p:cNvPr id="33" name="Picture Placeholder 23">
            <a:extLst>
              <a:ext uri="{FF2B5EF4-FFF2-40B4-BE49-F238E27FC236}">
                <a16:creationId xmlns:a16="http://schemas.microsoft.com/office/drawing/2014/main" id="{FA9FEBB0-45F1-DF45-89C4-B343F8B20BA0}"/>
              </a:ext>
            </a:extLst>
          </p:cNvPr>
          <p:cNvSpPr>
            <a:spLocks noGrp="1"/>
          </p:cNvSpPr>
          <p:nvPr>
            <p:ph type="pic" sz="quarter" idx="28" hasCustomPrompt="1"/>
          </p:nvPr>
        </p:nvSpPr>
        <p:spPr>
          <a:xfrm>
            <a:off x="3549397" y="2068734"/>
            <a:ext cx="904987" cy="905641"/>
          </a:xfrm>
        </p:spPr>
        <p:txBody>
          <a:bodyPr>
            <a:noAutofit/>
          </a:bodyPr>
          <a:lstStyle>
            <a:lvl1pPr marL="0" indent="0" algn="ctr">
              <a:lnSpc>
                <a:spcPct val="90000"/>
              </a:lnSpc>
              <a:spcBef>
                <a:spcPts val="0"/>
              </a:spcBef>
              <a:buFont typeface="Arial" panose="020B0604020202020204" pitchFamily="34" charset="0"/>
              <a:buNone/>
              <a:defRPr sz="1100">
                <a:solidFill>
                  <a:schemeClr val="tx1"/>
                </a:solidFill>
              </a:defRPr>
            </a:lvl1pPr>
          </a:lstStyle>
          <a:p>
            <a:r>
              <a:rPr lang="en-US" dirty="0"/>
              <a:t>Click to add picture</a:t>
            </a:r>
          </a:p>
        </p:txBody>
      </p:sp>
      <p:sp>
        <p:nvSpPr>
          <p:cNvPr id="34" name="Text Placeholder 28">
            <a:extLst>
              <a:ext uri="{FF2B5EF4-FFF2-40B4-BE49-F238E27FC236}">
                <a16:creationId xmlns:a16="http://schemas.microsoft.com/office/drawing/2014/main" id="{EF331731-A7FC-C245-A9C1-0B1A2E994DB6}"/>
              </a:ext>
            </a:extLst>
          </p:cNvPr>
          <p:cNvSpPr>
            <a:spLocks noGrp="1"/>
          </p:cNvSpPr>
          <p:nvPr>
            <p:ph type="body" sz="quarter" idx="29" hasCustomPrompt="1"/>
          </p:nvPr>
        </p:nvSpPr>
        <p:spPr>
          <a:xfrm>
            <a:off x="3549398" y="2994545"/>
            <a:ext cx="2663665"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Click to add text</a:t>
            </a:r>
          </a:p>
        </p:txBody>
      </p:sp>
      <p:sp>
        <p:nvSpPr>
          <p:cNvPr id="35" name="Text Placeholder 28">
            <a:extLst>
              <a:ext uri="{FF2B5EF4-FFF2-40B4-BE49-F238E27FC236}">
                <a16:creationId xmlns:a16="http://schemas.microsoft.com/office/drawing/2014/main" id="{313B974E-E762-EE48-B2DF-C8F10DF73444}"/>
              </a:ext>
            </a:extLst>
          </p:cNvPr>
          <p:cNvSpPr>
            <a:spLocks noGrp="1"/>
          </p:cNvSpPr>
          <p:nvPr>
            <p:ph type="body" sz="quarter" idx="30" hasCustomPrompt="1"/>
          </p:nvPr>
        </p:nvSpPr>
        <p:spPr>
          <a:xfrm>
            <a:off x="3549397" y="3379791"/>
            <a:ext cx="2663665"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Click to add text</a:t>
            </a:r>
          </a:p>
        </p:txBody>
      </p:sp>
      <p:sp>
        <p:nvSpPr>
          <p:cNvPr id="36" name="Picture Placeholder 23">
            <a:extLst>
              <a:ext uri="{FF2B5EF4-FFF2-40B4-BE49-F238E27FC236}">
                <a16:creationId xmlns:a16="http://schemas.microsoft.com/office/drawing/2014/main" id="{8BA62E8C-79E6-D245-B706-FFB1E051B2D6}"/>
              </a:ext>
            </a:extLst>
          </p:cNvPr>
          <p:cNvSpPr>
            <a:spLocks noGrp="1"/>
          </p:cNvSpPr>
          <p:nvPr>
            <p:ph type="pic" sz="quarter" idx="31" hasCustomPrompt="1"/>
          </p:nvPr>
        </p:nvSpPr>
        <p:spPr>
          <a:xfrm>
            <a:off x="6348367" y="2068734"/>
            <a:ext cx="904987" cy="905641"/>
          </a:xfrm>
        </p:spPr>
        <p:txBody>
          <a:bodyPr>
            <a:noAutofit/>
          </a:bodyPr>
          <a:lstStyle>
            <a:lvl1pPr marL="0" indent="0" algn="ctr">
              <a:lnSpc>
                <a:spcPct val="90000"/>
              </a:lnSpc>
              <a:spcBef>
                <a:spcPts val="0"/>
              </a:spcBef>
              <a:buFont typeface="Arial" panose="020B0604020202020204" pitchFamily="34" charset="0"/>
              <a:buNone/>
              <a:defRPr sz="1100">
                <a:solidFill>
                  <a:schemeClr val="tx1"/>
                </a:solidFill>
              </a:defRPr>
            </a:lvl1pPr>
          </a:lstStyle>
          <a:p>
            <a:r>
              <a:rPr lang="en-US" dirty="0"/>
              <a:t>Click to add picture</a:t>
            </a:r>
          </a:p>
        </p:txBody>
      </p:sp>
      <p:sp>
        <p:nvSpPr>
          <p:cNvPr id="37" name="Text Placeholder 28">
            <a:extLst>
              <a:ext uri="{FF2B5EF4-FFF2-40B4-BE49-F238E27FC236}">
                <a16:creationId xmlns:a16="http://schemas.microsoft.com/office/drawing/2014/main" id="{4199EE50-5386-0446-8ADA-23C1B0D6EA4F}"/>
              </a:ext>
            </a:extLst>
          </p:cNvPr>
          <p:cNvSpPr>
            <a:spLocks noGrp="1"/>
          </p:cNvSpPr>
          <p:nvPr>
            <p:ph type="body" sz="quarter" idx="32" hasCustomPrompt="1"/>
          </p:nvPr>
        </p:nvSpPr>
        <p:spPr>
          <a:xfrm>
            <a:off x="6348368" y="2994545"/>
            <a:ext cx="2663665"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Click to add text</a:t>
            </a:r>
          </a:p>
        </p:txBody>
      </p:sp>
      <p:sp>
        <p:nvSpPr>
          <p:cNvPr id="38" name="Text Placeholder 28">
            <a:extLst>
              <a:ext uri="{FF2B5EF4-FFF2-40B4-BE49-F238E27FC236}">
                <a16:creationId xmlns:a16="http://schemas.microsoft.com/office/drawing/2014/main" id="{478AB5CA-B5A5-934D-BF51-1485953A703D}"/>
              </a:ext>
            </a:extLst>
          </p:cNvPr>
          <p:cNvSpPr>
            <a:spLocks noGrp="1"/>
          </p:cNvSpPr>
          <p:nvPr>
            <p:ph type="body" sz="quarter" idx="33" hasCustomPrompt="1"/>
          </p:nvPr>
        </p:nvSpPr>
        <p:spPr>
          <a:xfrm>
            <a:off x="6348367" y="3379791"/>
            <a:ext cx="2663665"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Click to add text</a:t>
            </a:r>
          </a:p>
        </p:txBody>
      </p:sp>
      <p:sp>
        <p:nvSpPr>
          <p:cNvPr id="39" name="Picture Placeholder 23">
            <a:extLst>
              <a:ext uri="{FF2B5EF4-FFF2-40B4-BE49-F238E27FC236}">
                <a16:creationId xmlns:a16="http://schemas.microsoft.com/office/drawing/2014/main" id="{3D78BE06-1FC7-3C43-BD15-F4137B564B58}"/>
              </a:ext>
            </a:extLst>
          </p:cNvPr>
          <p:cNvSpPr>
            <a:spLocks noGrp="1"/>
          </p:cNvSpPr>
          <p:nvPr>
            <p:ph type="pic" sz="quarter" idx="34" hasCustomPrompt="1"/>
          </p:nvPr>
        </p:nvSpPr>
        <p:spPr>
          <a:xfrm>
            <a:off x="9147335" y="2068734"/>
            <a:ext cx="904987" cy="905641"/>
          </a:xfrm>
        </p:spPr>
        <p:txBody>
          <a:bodyPr>
            <a:noAutofit/>
          </a:bodyPr>
          <a:lstStyle>
            <a:lvl1pPr marL="0" indent="0" algn="ctr">
              <a:lnSpc>
                <a:spcPct val="90000"/>
              </a:lnSpc>
              <a:spcBef>
                <a:spcPts val="0"/>
              </a:spcBef>
              <a:buFont typeface="Arial" panose="020B0604020202020204" pitchFamily="34" charset="0"/>
              <a:buNone/>
              <a:defRPr sz="1100">
                <a:solidFill>
                  <a:schemeClr val="tx1"/>
                </a:solidFill>
              </a:defRPr>
            </a:lvl1pPr>
          </a:lstStyle>
          <a:p>
            <a:r>
              <a:rPr lang="en-US" dirty="0"/>
              <a:t>Click to add picture</a:t>
            </a:r>
          </a:p>
        </p:txBody>
      </p:sp>
      <p:sp>
        <p:nvSpPr>
          <p:cNvPr id="40" name="Text Placeholder 28">
            <a:extLst>
              <a:ext uri="{FF2B5EF4-FFF2-40B4-BE49-F238E27FC236}">
                <a16:creationId xmlns:a16="http://schemas.microsoft.com/office/drawing/2014/main" id="{14F01FCC-4797-0343-8739-20331C751C18}"/>
              </a:ext>
            </a:extLst>
          </p:cNvPr>
          <p:cNvSpPr>
            <a:spLocks noGrp="1"/>
          </p:cNvSpPr>
          <p:nvPr>
            <p:ph type="body" sz="quarter" idx="35" hasCustomPrompt="1"/>
          </p:nvPr>
        </p:nvSpPr>
        <p:spPr>
          <a:xfrm>
            <a:off x="9147336" y="2994545"/>
            <a:ext cx="2663665"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Click to add text</a:t>
            </a:r>
          </a:p>
        </p:txBody>
      </p:sp>
      <p:sp>
        <p:nvSpPr>
          <p:cNvPr id="41" name="Text Placeholder 28">
            <a:extLst>
              <a:ext uri="{FF2B5EF4-FFF2-40B4-BE49-F238E27FC236}">
                <a16:creationId xmlns:a16="http://schemas.microsoft.com/office/drawing/2014/main" id="{33FBE6CA-EC7A-1A4B-ADA3-6B78F2DE09C2}"/>
              </a:ext>
            </a:extLst>
          </p:cNvPr>
          <p:cNvSpPr>
            <a:spLocks noGrp="1"/>
          </p:cNvSpPr>
          <p:nvPr>
            <p:ph type="body" sz="quarter" idx="36" hasCustomPrompt="1"/>
          </p:nvPr>
        </p:nvSpPr>
        <p:spPr>
          <a:xfrm>
            <a:off x="9147335" y="3379791"/>
            <a:ext cx="2663665"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Click to add text</a:t>
            </a:r>
          </a:p>
        </p:txBody>
      </p:sp>
      <p:sp>
        <p:nvSpPr>
          <p:cNvPr id="42" name="Picture Placeholder 23">
            <a:extLst>
              <a:ext uri="{FF2B5EF4-FFF2-40B4-BE49-F238E27FC236}">
                <a16:creationId xmlns:a16="http://schemas.microsoft.com/office/drawing/2014/main" id="{6DD7CCE4-AD48-B64F-909E-F88961FBDFC5}"/>
              </a:ext>
            </a:extLst>
          </p:cNvPr>
          <p:cNvSpPr>
            <a:spLocks noGrp="1"/>
          </p:cNvSpPr>
          <p:nvPr>
            <p:ph type="pic" sz="quarter" idx="37" hasCustomPrompt="1"/>
          </p:nvPr>
        </p:nvSpPr>
        <p:spPr>
          <a:xfrm>
            <a:off x="750429" y="4118551"/>
            <a:ext cx="904987" cy="905641"/>
          </a:xfrm>
        </p:spPr>
        <p:txBody>
          <a:bodyPr>
            <a:noAutofit/>
          </a:bodyPr>
          <a:lstStyle>
            <a:lvl1pPr marL="0" indent="0" algn="ctr">
              <a:lnSpc>
                <a:spcPct val="90000"/>
              </a:lnSpc>
              <a:spcBef>
                <a:spcPts val="0"/>
              </a:spcBef>
              <a:buFont typeface="Arial" panose="020B0604020202020204" pitchFamily="34" charset="0"/>
              <a:buNone/>
              <a:defRPr sz="1100">
                <a:solidFill>
                  <a:schemeClr val="tx1"/>
                </a:solidFill>
              </a:defRPr>
            </a:lvl1pPr>
          </a:lstStyle>
          <a:p>
            <a:r>
              <a:rPr lang="en-US" dirty="0"/>
              <a:t>Click to add picture</a:t>
            </a:r>
          </a:p>
        </p:txBody>
      </p:sp>
      <p:sp>
        <p:nvSpPr>
          <p:cNvPr id="43" name="Text Placeholder 28">
            <a:extLst>
              <a:ext uri="{FF2B5EF4-FFF2-40B4-BE49-F238E27FC236}">
                <a16:creationId xmlns:a16="http://schemas.microsoft.com/office/drawing/2014/main" id="{C076E7E2-3D95-EA47-BF86-444615F1F141}"/>
              </a:ext>
            </a:extLst>
          </p:cNvPr>
          <p:cNvSpPr>
            <a:spLocks noGrp="1"/>
          </p:cNvSpPr>
          <p:nvPr>
            <p:ph type="body" sz="quarter" idx="38" hasCustomPrompt="1"/>
          </p:nvPr>
        </p:nvSpPr>
        <p:spPr>
          <a:xfrm>
            <a:off x="750430" y="5044362"/>
            <a:ext cx="2663665"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Click to add text</a:t>
            </a:r>
          </a:p>
        </p:txBody>
      </p:sp>
      <p:sp>
        <p:nvSpPr>
          <p:cNvPr id="44" name="Text Placeholder 28">
            <a:extLst>
              <a:ext uri="{FF2B5EF4-FFF2-40B4-BE49-F238E27FC236}">
                <a16:creationId xmlns:a16="http://schemas.microsoft.com/office/drawing/2014/main" id="{612499D2-373C-3940-97A5-FCA8B245BE45}"/>
              </a:ext>
            </a:extLst>
          </p:cNvPr>
          <p:cNvSpPr>
            <a:spLocks noGrp="1"/>
          </p:cNvSpPr>
          <p:nvPr>
            <p:ph type="body" sz="quarter" idx="39" hasCustomPrompt="1"/>
          </p:nvPr>
        </p:nvSpPr>
        <p:spPr>
          <a:xfrm>
            <a:off x="750429" y="5429608"/>
            <a:ext cx="2663665"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Click to add text</a:t>
            </a:r>
          </a:p>
        </p:txBody>
      </p:sp>
      <p:sp>
        <p:nvSpPr>
          <p:cNvPr id="45" name="Picture Placeholder 23">
            <a:extLst>
              <a:ext uri="{FF2B5EF4-FFF2-40B4-BE49-F238E27FC236}">
                <a16:creationId xmlns:a16="http://schemas.microsoft.com/office/drawing/2014/main" id="{24B34D6D-4F7E-3942-B8D7-9970BDE53C10}"/>
              </a:ext>
            </a:extLst>
          </p:cNvPr>
          <p:cNvSpPr>
            <a:spLocks noGrp="1"/>
          </p:cNvSpPr>
          <p:nvPr>
            <p:ph type="pic" sz="quarter" idx="40" hasCustomPrompt="1"/>
          </p:nvPr>
        </p:nvSpPr>
        <p:spPr>
          <a:xfrm>
            <a:off x="3549397" y="4118551"/>
            <a:ext cx="904987" cy="905641"/>
          </a:xfrm>
        </p:spPr>
        <p:txBody>
          <a:bodyPr>
            <a:noAutofit/>
          </a:bodyPr>
          <a:lstStyle>
            <a:lvl1pPr marL="0" indent="0" algn="ctr">
              <a:lnSpc>
                <a:spcPct val="90000"/>
              </a:lnSpc>
              <a:spcBef>
                <a:spcPts val="0"/>
              </a:spcBef>
              <a:buFont typeface="Arial" panose="020B0604020202020204" pitchFamily="34" charset="0"/>
              <a:buNone/>
              <a:defRPr sz="1100">
                <a:solidFill>
                  <a:schemeClr val="tx1"/>
                </a:solidFill>
              </a:defRPr>
            </a:lvl1pPr>
          </a:lstStyle>
          <a:p>
            <a:r>
              <a:rPr lang="en-US" dirty="0"/>
              <a:t>Click to add picture</a:t>
            </a:r>
          </a:p>
        </p:txBody>
      </p:sp>
      <p:sp>
        <p:nvSpPr>
          <p:cNvPr id="46" name="Text Placeholder 28">
            <a:extLst>
              <a:ext uri="{FF2B5EF4-FFF2-40B4-BE49-F238E27FC236}">
                <a16:creationId xmlns:a16="http://schemas.microsoft.com/office/drawing/2014/main" id="{D34EDB1D-7E85-D242-B6AE-F6D6907D325A}"/>
              </a:ext>
            </a:extLst>
          </p:cNvPr>
          <p:cNvSpPr>
            <a:spLocks noGrp="1"/>
          </p:cNvSpPr>
          <p:nvPr>
            <p:ph type="body" sz="quarter" idx="41" hasCustomPrompt="1"/>
          </p:nvPr>
        </p:nvSpPr>
        <p:spPr>
          <a:xfrm>
            <a:off x="3549398" y="5044362"/>
            <a:ext cx="2663665"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Click to add text</a:t>
            </a:r>
          </a:p>
        </p:txBody>
      </p:sp>
      <p:sp>
        <p:nvSpPr>
          <p:cNvPr id="47" name="Text Placeholder 28">
            <a:extLst>
              <a:ext uri="{FF2B5EF4-FFF2-40B4-BE49-F238E27FC236}">
                <a16:creationId xmlns:a16="http://schemas.microsoft.com/office/drawing/2014/main" id="{3E3BFFF0-114B-6D42-B5E0-8020AC2E26BF}"/>
              </a:ext>
            </a:extLst>
          </p:cNvPr>
          <p:cNvSpPr>
            <a:spLocks noGrp="1"/>
          </p:cNvSpPr>
          <p:nvPr>
            <p:ph type="body" sz="quarter" idx="42" hasCustomPrompt="1"/>
          </p:nvPr>
        </p:nvSpPr>
        <p:spPr>
          <a:xfrm>
            <a:off x="3549397" y="5429608"/>
            <a:ext cx="2663665"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Click to add text</a:t>
            </a:r>
          </a:p>
        </p:txBody>
      </p:sp>
      <p:sp>
        <p:nvSpPr>
          <p:cNvPr id="48" name="Picture Placeholder 23">
            <a:extLst>
              <a:ext uri="{FF2B5EF4-FFF2-40B4-BE49-F238E27FC236}">
                <a16:creationId xmlns:a16="http://schemas.microsoft.com/office/drawing/2014/main" id="{EB4488EE-E854-724E-95AE-B9943EE249EA}"/>
              </a:ext>
            </a:extLst>
          </p:cNvPr>
          <p:cNvSpPr>
            <a:spLocks noGrp="1"/>
          </p:cNvSpPr>
          <p:nvPr>
            <p:ph type="pic" sz="quarter" idx="43" hasCustomPrompt="1"/>
          </p:nvPr>
        </p:nvSpPr>
        <p:spPr>
          <a:xfrm>
            <a:off x="6348367" y="4118551"/>
            <a:ext cx="904987" cy="905641"/>
          </a:xfrm>
        </p:spPr>
        <p:txBody>
          <a:bodyPr>
            <a:noAutofit/>
          </a:bodyPr>
          <a:lstStyle>
            <a:lvl1pPr marL="0" indent="0" algn="ctr">
              <a:lnSpc>
                <a:spcPct val="90000"/>
              </a:lnSpc>
              <a:spcBef>
                <a:spcPts val="0"/>
              </a:spcBef>
              <a:buFont typeface="Arial" panose="020B0604020202020204" pitchFamily="34" charset="0"/>
              <a:buNone/>
              <a:defRPr sz="1100">
                <a:solidFill>
                  <a:schemeClr val="tx1"/>
                </a:solidFill>
              </a:defRPr>
            </a:lvl1pPr>
          </a:lstStyle>
          <a:p>
            <a:r>
              <a:rPr lang="en-US" dirty="0"/>
              <a:t>Click to add picture</a:t>
            </a:r>
          </a:p>
        </p:txBody>
      </p:sp>
      <p:sp>
        <p:nvSpPr>
          <p:cNvPr id="49" name="Text Placeholder 28">
            <a:extLst>
              <a:ext uri="{FF2B5EF4-FFF2-40B4-BE49-F238E27FC236}">
                <a16:creationId xmlns:a16="http://schemas.microsoft.com/office/drawing/2014/main" id="{C5551B4D-583E-D644-9069-EC096CE76F50}"/>
              </a:ext>
            </a:extLst>
          </p:cNvPr>
          <p:cNvSpPr>
            <a:spLocks noGrp="1"/>
          </p:cNvSpPr>
          <p:nvPr>
            <p:ph type="body" sz="quarter" idx="44" hasCustomPrompt="1"/>
          </p:nvPr>
        </p:nvSpPr>
        <p:spPr>
          <a:xfrm>
            <a:off x="6348368" y="5044362"/>
            <a:ext cx="2663665"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Click to add text</a:t>
            </a:r>
          </a:p>
        </p:txBody>
      </p:sp>
      <p:sp>
        <p:nvSpPr>
          <p:cNvPr id="50" name="Text Placeholder 28">
            <a:extLst>
              <a:ext uri="{FF2B5EF4-FFF2-40B4-BE49-F238E27FC236}">
                <a16:creationId xmlns:a16="http://schemas.microsoft.com/office/drawing/2014/main" id="{E30C4783-1643-2243-BB4F-E99E04D9216B}"/>
              </a:ext>
            </a:extLst>
          </p:cNvPr>
          <p:cNvSpPr>
            <a:spLocks noGrp="1"/>
          </p:cNvSpPr>
          <p:nvPr>
            <p:ph type="body" sz="quarter" idx="45" hasCustomPrompt="1"/>
          </p:nvPr>
        </p:nvSpPr>
        <p:spPr>
          <a:xfrm>
            <a:off x="6348367" y="5429608"/>
            <a:ext cx="2663665"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Click to add text</a:t>
            </a:r>
          </a:p>
        </p:txBody>
      </p:sp>
      <p:sp>
        <p:nvSpPr>
          <p:cNvPr id="51" name="Picture Placeholder 23">
            <a:extLst>
              <a:ext uri="{FF2B5EF4-FFF2-40B4-BE49-F238E27FC236}">
                <a16:creationId xmlns:a16="http://schemas.microsoft.com/office/drawing/2014/main" id="{7BBADCE0-02E8-3249-8CBA-17D3783DFE70}"/>
              </a:ext>
            </a:extLst>
          </p:cNvPr>
          <p:cNvSpPr>
            <a:spLocks noGrp="1"/>
          </p:cNvSpPr>
          <p:nvPr>
            <p:ph type="pic" sz="quarter" idx="46" hasCustomPrompt="1"/>
          </p:nvPr>
        </p:nvSpPr>
        <p:spPr>
          <a:xfrm>
            <a:off x="9147335" y="4118551"/>
            <a:ext cx="904987" cy="905641"/>
          </a:xfrm>
        </p:spPr>
        <p:txBody>
          <a:bodyPr>
            <a:noAutofit/>
          </a:bodyPr>
          <a:lstStyle>
            <a:lvl1pPr marL="0" indent="0" algn="ctr">
              <a:lnSpc>
                <a:spcPct val="90000"/>
              </a:lnSpc>
              <a:spcBef>
                <a:spcPts val="0"/>
              </a:spcBef>
              <a:buFont typeface="Arial" panose="020B0604020202020204" pitchFamily="34" charset="0"/>
              <a:buNone/>
              <a:defRPr sz="1100">
                <a:solidFill>
                  <a:schemeClr val="tx1"/>
                </a:solidFill>
              </a:defRPr>
            </a:lvl1pPr>
          </a:lstStyle>
          <a:p>
            <a:r>
              <a:rPr lang="en-US" dirty="0"/>
              <a:t>Click to add picture</a:t>
            </a:r>
          </a:p>
        </p:txBody>
      </p:sp>
      <p:sp>
        <p:nvSpPr>
          <p:cNvPr id="52" name="Text Placeholder 28">
            <a:extLst>
              <a:ext uri="{FF2B5EF4-FFF2-40B4-BE49-F238E27FC236}">
                <a16:creationId xmlns:a16="http://schemas.microsoft.com/office/drawing/2014/main" id="{8D294C40-97E4-FF4F-8A02-10FC7D0EE8B0}"/>
              </a:ext>
            </a:extLst>
          </p:cNvPr>
          <p:cNvSpPr>
            <a:spLocks noGrp="1"/>
          </p:cNvSpPr>
          <p:nvPr>
            <p:ph type="body" sz="quarter" idx="47" hasCustomPrompt="1"/>
          </p:nvPr>
        </p:nvSpPr>
        <p:spPr>
          <a:xfrm>
            <a:off x="9147336" y="5044362"/>
            <a:ext cx="2663665"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Click to add text</a:t>
            </a:r>
          </a:p>
        </p:txBody>
      </p:sp>
      <p:sp>
        <p:nvSpPr>
          <p:cNvPr id="53" name="Text Placeholder 28">
            <a:extLst>
              <a:ext uri="{FF2B5EF4-FFF2-40B4-BE49-F238E27FC236}">
                <a16:creationId xmlns:a16="http://schemas.microsoft.com/office/drawing/2014/main" id="{8B38241F-01B5-574C-A827-67C6352C463C}"/>
              </a:ext>
            </a:extLst>
          </p:cNvPr>
          <p:cNvSpPr>
            <a:spLocks noGrp="1"/>
          </p:cNvSpPr>
          <p:nvPr>
            <p:ph type="body" sz="quarter" idx="48" hasCustomPrompt="1"/>
          </p:nvPr>
        </p:nvSpPr>
        <p:spPr>
          <a:xfrm>
            <a:off x="9147335" y="5429608"/>
            <a:ext cx="2663665"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Click to add text</a:t>
            </a:r>
          </a:p>
        </p:txBody>
      </p:sp>
    </p:spTree>
    <p:extLst>
      <p:ext uri="{BB962C8B-B14F-4D97-AF65-F5344CB8AC3E}">
        <p14:creationId xmlns:p14="http://schemas.microsoft.com/office/powerpoint/2010/main" val="2005721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9" r:id="rId4"/>
    <p:sldLayoutId id="2147483660" r:id="rId5"/>
    <p:sldLayoutId id="2147483661" r:id="rId6"/>
    <p:sldLayoutId id="2147483654" r:id="rId7"/>
    <p:sldLayoutId id="2147483658" r:id="rId8"/>
    <p:sldLayoutId id="2147483662" r:id="rId9"/>
    <p:sldLayoutId id="2147483667" r:id="rId10"/>
    <p:sldLayoutId id="2147483663" r:id="rId11"/>
    <p:sldLayoutId id="2147483664" r:id="rId12"/>
    <p:sldLayoutId id="2147483665" r:id="rId13"/>
    <p:sldLayoutId id="2147483666" r:id="rId14"/>
  </p:sldLayoutIdLst>
  <p:hf hdr="0"/>
  <p:txStyles>
    <p:titleStyle>
      <a:lvl1pPr algn="l" defTabSz="914400" rtl="0" eaLnBrk="1" latinLnBrk="0" hangingPunct="1">
        <a:lnSpc>
          <a:spcPct val="90000"/>
        </a:lnSpc>
        <a:spcBef>
          <a:spcPct val="0"/>
        </a:spcBef>
        <a:buNone/>
        <a:defRPr sz="48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hyperlink" Target="mailto:corps@sos.wa.gov" TargetMode="External"/><Relationship Id="rId7"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14.xml"/><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hyperlink" Target="http://www.sos.wa.gov/corporations-charities" TargetMode="External"/><Relationship Id="rId9"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1167493" y="940586"/>
            <a:ext cx="7096933" cy="2197469"/>
          </a:xfrm>
        </p:spPr>
        <p:txBody>
          <a:bodyPr/>
          <a:lstStyle/>
          <a:p>
            <a:r>
              <a:rPr lang="en-US" dirty="0"/>
              <a:t>Business Basics</a:t>
            </a:r>
            <a:br>
              <a:rPr lang="en-US" dirty="0"/>
            </a:br>
            <a:r>
              <a:rPr lang="en-US" sz="4000" dirty="0"/>
              <a:t>Sole Proprietorship vs Limited Liability Company</a:t>
            </a:r>
            <a:endParaRPr lang="en-US" dirty="0"/>
          </a:p>
        </p:txBody>
      </p:sp>
      <p:sp>
        <p:nvSpPr>
          <p:cNvPr id="3" name="Subtitle 2">
            <a:extLst>
              <a:ext uri="{FF2B5EF4-FFF2-40B4-BE49-F238E27FC236}">
                <a16:creationId xmlns:a16="http://schemas.microsoft.com/office/drawing/2014/main" id="{A068D447-28D3-4F5F-B2DC-FD67E9015868}"/>
              </a:ext>
            </a:extLst>
          </p:cNvPr>
          <p:cNvSpPr>
            <a:spLocks noGrp="1"/>
          </p:cNvSpPr>
          <p:nvPr>
            <p:ph type="subTitle" idx="1"/>
          </p:nvPr>
        </p:nvSpPr>
        <p:spPr>
          <a:xfrm>
            <a:off x="1167493" y="3429000"/>
            <a:ext cx="9857014" cy="950297"/>
          </a:xfrm>
        </p:spPr>
        <p:txBody>
          <a:bodyPr/>
          <a:lstStyle/>
          <a:p>
            <a:pPr>
              <a:lnSpc>
                <a:spcPct val="100000"/>
              </a:lnSpc>
              <a:spcBef>
                <a:spcPts val="0"/>
              </a:spcBef>
            </a:pPr>
            <a:r>
              <a:rPr lang="en-US" dirty="0"/>
              <a:t>Constance Parbon</a:t>
            </a:r>
          </a:p>
          <a:p>
            <a:pPr>
              <a:lnSpc>
                <a:spcPct val="100000"/>
              </a:lnSpc>
              <a:spcBef>
                <a:spcPts val="0"/>
              </a:spcBef>
            </a:pPr>
            <a:r>
              <a:rPr lang="en-US" dirty="0"/>
              <a:t>Public and Government Affairs Administrator</a:t>
            </a:r>
          </a:p>
        </p:txBody>
      </p:sp>
    </p:spTree>
    <p:extLst>
      <p:ext uri="{BB962C8B-B14F-4D97-AF65-F5344CB8AC3E}">
        <p14:creationId xmlns:p14="http://schemas.microsoft.com/office/powerpoint/2010/main" val="225930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7F1AA-CF29-38FF-8769-E49F4361F4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32FBBD-22A9-E170-FAA6-ECEDB4F12B90}"/>
              </a:ext>
            </a:extLst>
          </p:cNvPr>
          <p:cNvSpPr>
            <a:spLocks noGrp="1"/>
          </p:cNvSpPr>
          <p:nvPr>
            <p:ph type="ctrTitle"/>
          </p:nvPr>
        </p:nvSpPr>
        <p:spPr>
          <a:xfrm>
            <a:off x="345692" y="2563858"/>
            <a:ext cx="7953356" cy="1730283"/>
          </a:xfrm>
        </p:spPr>
        <p:txBody>
          <a:bodyPr/>
          <a:lstStyle/>
          <a:p>
            <a:r>
              <a:rPr lang="en-US" sz="5800" dirty="0"/>
              <a:t>Registration and Annual Maintenance</a:t>
            </a:r>
          </a:p>
        </p:txBody>
      </p:sp>
      <p:sp>
        <p:nvSpPr>
          <p:cNvPr id="4" name="Text Placeholder 3">
            <a:extLst>
              <a:ext uri="{FF2B5EF4-FFF2-40B4-BE49-F238E27FC236}">
                <a16:creationId xmlns:a16="http://schemas.microsoft.com/office/drawing/2014/main" id="{F635ADFA-482C-1A30-7DFA-14B18B335AAF}"/>
              </a:ext>
            </a:extLst>
          </p:cNvPr>
          <p:cNvSpPr>
            <a:spLocks noGrp="1"/>
          </p:cNvSpPr>
          <p:nvPr>
            <p:ph type="subTitle" idx="1"/>
          </p:nvPr>
        </p:nvSpPr>
        <p:spPr>
          <a:xfrm>
            <a:off x="440285" y="4294141"/>
            <a:ext cx="7212576" cy="912850"/>
          </a:xfrm>
        </p:spPr>
        <p:txBody>
          <a:bodyPr vert="horz" lIns="91440" tIns="45720" rIns="91440" bIns="45720" rtlCol="0" anchor="t">
            <a:normAutofit/>
          </a:bodyPr>
          <a:lstStyle/>
          <a:p>
            <a:r>
              <a:rPr lang="en-US" dirty="0"/>
              <a:t>The basics </a:t>
            </a:r>
            <a:r>
              <a:rPr lang="en-US"/>
              <a:t>and differences</a:t>
            </a:r>
            <a:endParaRPr lang="en-US" dirty="0"/>
          </a:p>
        </p:txBody>
      </p:sp>
    </p:spTree>
    <p:extLst>
      <p:ext uri="{BB962C8B-B14F-4D97-AF65-F5344CB8AC3E}">
        <p14:creationId xmlns:p14="http://schemas.microsoft.com/office/powerpoint/2010/main" val="3483039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77B9D6-C55F-A90A-5428-8CBC8E1C9C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7708E0-1C18-444D-1BD6-46451E64EF11}"/>
              </a:ext>
            </a:extLst>
          </p:cNvPr>
          <p:cNvSpPr>
            <a:spLocks noGrp="1"/>
          </p:cNvSpPr>
          <p:nvPr>
            <p:ph type="title"/>
          </p:nvPr>
        </p:nvSpPr>
        <p:spPr>
          <a:xfrm>
            <a:off x="1046037" y="316198"/>
            <a:ext cx="9779183" cy="996231"/>
          </a:xfrm>
        </p:spPr>
        <p:txBody>
          <a:bodyPr/>
          <a:lstStyle/>
          <a:p>
            <a:pPr algn="ctr"/>
            <a:r>
              <a:rPr lang="en-US" sz="6000" dirty="0">
                <a:solidFill>
                  <a:srgbClr val="29606B"/>
                </a:solidFill>
              </a:rPr>
              <a:t>Registration Process</a:t>
            </a:r>
          </a:p>
        </p:txBody>
      </p:sp>
      <p:sp>
        <p:nvSpPr>
          <p:cNvPr id="10" name="TextBox 9">
            <a:extLst>
              <a:ext uri="{FF2B5EF4-FFF2-40B4-BE49-F238E27FC236}">
                <a16:creationId xmlns:a16="http://schemas.microsoft.com/office/drawing/2014/main" id="{7795C2FA-DCE4-E381-0F0D-8B3617E29F3B}"/>
              </a:ext>
            </a:extLst>
          </p:cNvPr>
          <p:cNvSpPr txBox="1"/>
          <p:nvPr/>
        </p:nvSpPr>
        <p:spPr>
          <a:xfrm>
            <a:off x="296829" y="1942430"/>
            <a:ext cx="5638800" cy="4031873"/>
          </a:xfrm>
          <a:prstGeom prst="rect">
            <a:avLst/>
          </a:prstGeom>
          <a:noFill/>
        </p:spPr>
        <p:txBody>
          <a:bodyPr wrap="square" rtlCol="0">
            <a:spAutoFit/>
          </a:bodyPr>
          <a:lstStyle/>
          <a:p>
            <a:pPr lvl="0" algn="ctr">
              <a:defRPr/>
            </a:pPr>
            <a:r>
              <a:rPr kumimoji="0" lang="en-US" sz="4800" b="1" i="0" u="none" strike="noStrike" kern="1200" cap="none" spc="0" normalizeH="0" baseline="0" noProof="0" dirty="0">
                <a:ln>
                  <a:noFill/>
                </a:ln>
                <a:solidFill>
                  <a:srgbClr val="29606B"/>
                </a:solidFill>
                <a:effectLst/>
                <a:uLnTx/>
                <a:uFillTx/>
                <a:latin typeface="Arial" panose="020B0604020202020204"/>
                <a:ea typeface="+mn-ea"/>
                <a:cs typeface="+mn-cs"/>
              </a:rPr>
              <a:t>Sole </a:t>
            </a:r>
            <a:r>
              <a:rPr lang="en-US" sz="4800" b="1" dirty="0">
                <a:solidFill>
                  <a:srgbClr val="29606B"/>
                </a:solidFill>
              </a:rPr>
              <a:t>Proprietorship</a:t>
            </a:r>
            <a:endParaRPr kumimoji="0" lang="en-US" sz="4800" b="1" i="0" u="none" strike="noStrike" kern="1200" cap="none" spc="0" normalizeH="0" baseline="0" noProof="0" dirty="0">
              <a:ln>
                <a:noFill/>
              </a:ln>
              <a:solidFill>
                <a:srgbClr val="29606B"/>
              </a:solidFill>
              <a:effectLst/>
              <a:uLnTx/>
              <a:uFillTx/>
              <a:latin typeface="Arial" panose="020B0604020202020204"/>
              <a:ea typeface="+mn-ea"/>
              <a:cs typeface="+mn-cs"/>
            </a:endParaRPr>
          </a:p>
          <a:p>
            <a:pPr marL="285750" marR="0" lvl="0" indent="-285750" algn="l" defTabSz="914400" rtl="0" eaLnBrk="1" fontAlgn="auto" latinLnBrk="0" hangingPunct="1">
              <a:lnSpc>
                <a:spcPct val="100000"/>
              </a:lnSpc>
              <a:spcBef>
                <a:spcPts val="0"/>
              </a:spcBef>
              <a:spcAft>
                <a:spcPts val="0"/>
              </a:spcAft>
              <a:buClr>
                <a:srgbClr val="29606B"/>
              </a:buClr>
              <a:buSzTx/>
              <a:buFont typeface="Arial" panose="020B0604020202020204" pitchFamily="34" charset="0"/>
              <a:buChar char="•"/>
              <a:tabLst/>
              <a:defRPr/>
            </a:pPr>
            <a:r>
              <a:rPr kumimoji="0" lang="en-US" sz="3200" b="0" i="0" u="none" strike="noStrike" kern="1200" cap="none" spc="0" normalizeH="0" baseline="0" noProof="0" dirty="0">
                <a:ln>
                  <a:noFill/>
                </a:ln>
                <a:solidFill>
                  <a:srgbClr val="29606B"/>
                </a:solidFill>
                <a:effectLst/>
                <a:uLnTx/>
                <a:uFillTx/>
                <a:latin typeface="Arial" panose="020B0604020202020204"/>
                <a:ea typeface="+mn-ea"/>
                <a:cs typeface="+mn-cs"/>
              </a:rPr>
              <a:t>Initial registration with DOR</a:t>
            </a:r>
          </a:p>
          <a:p>
            <a:pPr marL="285750" marR="0" lvl="0" indent="-285750" algn="l" defTabSz="914400" rtl="0" eaLnBrk="1" fontAlgn="auto" latinLnBrk="0" hangingPunct="1">
              <a:lnSpc>
                <a:spcPct val="100000"/>
              </a:lnSpc>
              <a:spcBef>
                <a:spcPts val="0"/>
              </a:spcBef>
              <a:spcAft>
                <a:spcPts val="0"/>
              </a:spcAft>
              <a:buClr>
                <a:srgbClr val="29606B"/>
              </a:buClr>
              <a:buSzTx/>
              <a:buFont typeface="Arial" panose="020B0604020202020204" pitchFamily="34" charset="0"/>
              <a:buChar char="•"/>
              <a:tabLst/>
              <a:defRPr/>
            </a:pPr>
            <a:endParaRPr kumimoji="0" lang="en-US" sz="3200" b="0" i="0" u="none" strike="noStrike" kern="1200" cap="none" spc="0" normalizeH="0" baseline="0" noProof="0" dirty="0">
              <a:ln>
                <a:noFill/>
              </a:ln>
              <a:solidFill>
                <a:srgbClr val="29606B"/>
              </a:solidFill>
              <a:effectLst/>
              <a:uLnTx/>
              <a:uFillTx/>
              <a:latin typeface="Arial" panose="020B0604020202020204"/>
              <a:ea typeface="+mn-ea"/>
              <a:cs typeface="+mn-cs"/>
            </a:endParaRPr>
          </a:p>
          <a:p>
            <a:pPr marL="285750" marR="0" lvl="0" indent="-285750" algn="l" defTabSz="914400" rtl="0" eaLnBrk="1" fontAlgn="auto" latinLnBrk="0" hangingPunct="1">
              <a:lnSpc>
                <a:spcPct val="100000"/>
              </a:lnSpc>
              <a:spcBef>
                <a:spcPts val="0"/>
              </a:spcBef>
              <a:spcAft>
                <a:spcPts val="0"/>
              </a:spcAft>
              <a:buClr>
                <a:srgbClr val="29606B"/>
              </a:buClr>
              <a:buSzTx/>
              <a:buFont typeface="Arial" panose="020B0604020202020204" pitchFamily="34" charset="0"/>
              <a:buChar char="•"/>
              <a:tabLst/>
              <a:defRPr/>
            </a:pPr>
            <a:r>
              <a:rPr kumimoji="0" lang="en-US" sz="3200" b="0" i="0" u="none" strike="noStrike" kern="1200" cap="none" spc="0" normalizeH="0" baseline="0" noProof="0" dirty="0">
                <a:ln>
                  <a:noFill/>
                </a:ln>
                <a:solidFill>
                  <a:srgbClr val="29606B"/>
                </a:solidFill>
                <a:effectLst/>
                <a:uLnTx/>
                <a:uFillTx/>
                <a:latin typeface="Arial" panose="020B0604020202020204"/>
                <a:ea typeface="+mn-ea"/>
                <a:cs typeface="+mn-cs"/>
              </a:rPr>
              <a:t>Additional licenses may be needed at the county and city level</a:t>
            </a:r>
          </a:p>
        </p:txBody>
      </p:sp>
      <p:sp>
        <p:nvSpPr>
          <p:cNvPr id="11" name="TextBox 10">
            <a:extLst>
              <a:ext uri="{FF2B5EF4-FFF2-40B4-BE49-F238E27FC236}">
                <a16:creationId xmlns:a16="http://schemas.microsoft.com/office/drawing/2014/main" id="{612039BF-FC18-1F78-9837-4B32992BDE4C}"/>
              </a:ext>
            </a:extLst>
          </p:cNvPr>
          <p:cNvSpPr txBox="1"/>
          <p:nvPr/>
        </p:nvSpPr>
        <p:spPr>
          <a:xfrm>
            <a:off x="5935628" y="1696208"/>
            <a:ext cx="6256372" cy="477053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rgbClr val="29606B"/>
                </a:solidFill>
                <a:effectLst/>
                <a:uLnTx/>
                <a:uFillTx/>
                <a:latin typeface="Arial" panose="020B0604020202020204"/>
                <a:ea typeface="+mn-ea"/>
                <a:cs typeface="+mn-cs"/>
              </a:rPr>
              <a:t>LLC</a:t>
            </a:r>
          </a:p>
          <a:p>
            <a:pPr marL="285750" marR="0" lvl="0" indent="-285750" algn="l" defTabSz="914400" rtl="0" eaLnBrk="1" fontAlgn="auto" latinLnBrk="0" hangingPunct="1">
              <a:lnSpc>
                <a:spcPct val="100000"/>
              </a:lnSpc>
              <a:spcBef>
                <a:spcPts val="0"/>
              </a:spcBef>
              <a:spcAft>
                <a:spcPts val="0"/>
              </a:spcAft>
              <a:buClr>
                <a:srgbClr val="29606B"/>
              </a:buClr>
              <a:buSzTx/>
              <a:buFont typeface="Arial" panose="020B0604020202020204" pitchFamily="34" charset="0"/>
              <a:buChar char="•"/>
              <a:tabLst/>
              <a:defRPr/>
            </a:pPr>
            <a:r>
              <a:rPr kumimoji="0" lang="en-US" sz="3200" b="0" i="0" u="none" strike="noStrike" kern="1200" cap="none" spc="0" normalizeH="0" baseline="0" noProof="0" dirty="0">
                <a:ln>
                  <a:noFill/>
                </a:ln>
                <a:solidFill>
                  <a:srgbClr val="29606B"/>
                </a:solidFill>
                <a:effectLst/>
                <a:uLnTx/>
                <a:uFillTx/>
                <a:latin typeface="Arial" panose="020B0604020202020204"/>
                <a:ea typeface="+mn-ea"/>
                <a:cs typeface="+mn-cs"/>
              </a:rPr>
              <a:t>Initial registration with OSOS</a:t>
            </a:r>
          </a:p>
          <a:p>
            <a:pPr marL="285750" marR="0" lvl="0" indent="-285750" algn="l" defTabSz="914400" rtl="0" eaLnBrk="1" fontAlgn="auto" latinLnBrk="0" hangingPunct="1">
              <a:lnSpc>
                <a:spcPct val="100000"/>
              </a:lnSpc>
              <a:spcBef>
                <a:spcPts val="0"/>
              </a:spcBef>
              <a:spcAft>
                <a:spcPts val="0"/>
              </a:spcAft>
              <a:buClr>
                <a:srgbClr val="29606B"/>
              </a:buClr>
              <a:buSzTx/>
              <a:buFont typeface="Arial" panose="020B0604020202020204" pitchFamily="34" charset="0"/>
              <a:buChar char="•"/>
              <a:tabLst/>
              <a:defRPr/>
            </a:pPr>
            <a:endParaRPr lang="en-US" sz="3200" dirty="0">
              <a:solidFill>
                <a:srgbClr val="29606B"/>
              </a:solidFill>
              <a:latin typeface="Arial" panose="020B0604020202020204"/>
            </a:endParaRPr>
          </a:p>
          <a:p>
            <a:pPr marL="285750" marR="0" lvl="0" indent="-285750" algn="l" defTabSz="914400" rtl="0" eaLnBrk="1" fontAlgn="auto" latinLnBrk="0" hangingPunct="1">
              <a:lnSpc>
                <a:spcPct val="100000"/>
              </a:lnSpc>
              <a:spcBef>
                <a:spcPts val="0"/>
              </a:spcBef>
              <a:spcAft>
                <a:spcPts val="0"/>
              </a:spcAft>
              <a:buClr>
                <a:srgbClr val="29606B"/>
              </a:buClr>
              <a:buSzTx/>
              <a:buFont typeface="Arial" panose="020B0604020202020204" pitchFamily="34" charset="0"/>
              <a:buChar char="•"/>
              <a:tabLst/>
              <a:defRPr/>
            </a:pPr>
            <a:r>
              <a:rPr lang="en-US" sz="3200" dirty="0">
                <a:solidFill>
                  <a:srgbClr val="29606B"/>
                </a:solidFill>
                <a:latin typeface="Arial" panose="020B0604020202020204"/>
              </a:rPr>
              <a:t>Registration for business license with DOR</a:t>
            </a:r>
          </a:p>
          <a:p>
            <a:pPr marL="285750" marR="0" lvl="0" indent="-285750" algn="l" defTabSz="914400" rtl="0" eaLnBrk="1" fontAlgn="auto" latinLnBrk="0" hangingPunct="1">
              <a:lnSpc>
                <a:spcPct val="100000"/>
              </a:lnSpc>
              <a:spcBef>
                <a:spcPts val="0"/>
              </a:spcBef>
              <a:spcAft>
                <a:spcPts val="0"/>
              </a:spcAft>
              <a:buClr>
                <a:srgbClr val="29606B"/>
              </a:buClr>
              <a:buSzTx/>
              <a:buFont typeface="Arial" panose="020B0604020202020204" pitchFamily="34" charset="0"/>
              <a:buChar char="•"/>
              <a:tabLst/>
              <a:defRPr/>
            </a:pPr>
            <a:endParaRPr kumimoji="0" lang="en-US" sz="3200" b="0" i="0" u="none" strike="noStrike" kern="1200" cap="none" spc="0" normalizeH="0" baseline="0" noProof="0" dirty="0">
              <a:ln>
                <a:noFill/>
              </a:ln>
              <a:solidFill>
                <a:srgbClr val="29606B"/>
              </a:solidFill>
              <a:effectLst/>
              <a:uLnTx/>
              <a:uFillTx/>
              <a:latin typeface="Arial" panose="020B0604020202020204"/>
              <a:ea typeface="+mn-ea"/>
              <a:cs typeface="+mn-cs"/>
            </a:endParaRPr>
          </a:p>
          <a:p>
            <a:pPr marL="285750" marR="0" lvl="0" indent="-285750" algn="l" defTabSz="914400" rtl="0" eaLnBrk="1" fontAlgn="auto" latinLnBrk="0" hangingPunct="1">
              <a:lnSpc>
                <a:spcPct val="100000"/>
              </a:lnSpc>
              <a:spcBef>
                <a:spcPts val="0"/>
              </a:spcBef>
              <a:spcAft>
                <a:spcPts val="0"/>
              </a:spcAft>
              <a:buClr>
                <a:srgbClr val="29606B"/>
              </a:buClr>
              <a:buSzTx/>
              <a:buFont typeface="Arial" panose="020B0604020202020204" pitchFamily="34" charset="0"/>
              <a:buChar char="•"/>
              <a:tabLst/>
              <a:defRPr/>
            </a:pPr>
            <a:r>
              <a:rPr kumimoji="0" lang="en-US" sz="3200" b="0" i="0" u="none" strike="noStrike" kern="1200" cap="none" spc="0" normalizeH="0" baseline="0" noProof="0" dirty="0">
                <a:ln>
                  <a:noFill/>
                </a:ln>
                <a:solidFill>
                  <a:srgbClr val="29606B"/>
                </a:solidFill>
                <a:effectLst/>
                <a:uLnTx/>
                <a:uFillTx/>
                <a:latin typeface="Arial" panose="020B0604020202020204"/>
                <a:ea typeface="+mn-ea"/>
                <a:cs typeface="+mn-cs"/>
              </a:rPr>
              <a:t>Additional licenses may be needed at the county and city level</a:t>
            </a:r>
          </a:p>
        </p:txBody>
      </p:sp>
      <p:cxnSp>
        <p:nvCxnSpPr>
          <p:cNvPr id="12" name="Straight Connector 11">
            <a:extLst>
              <a:ext uri="{FF2B5EF4-FFF2-40B4-BE49-F238E27FC236}">
                <a16:creationId xmlns:a16="http://schemas.microsoft.com/office/drawing/2014/main" id="{5D691563-E861-86B9-6A84-9F59D790D8D1}"/>
              </a:ext>
            </a:extLst>
          </p:cNvPr>
          <p:cNvCxnSpPr>
            <a:cxnSpLocks/>
          </p:cNvCxnSpPr>
          <p:nvPr/>
        </p:nvCxnSpPr>
        <p:spPr>
          <a:xfrm>
            <a:off x="5873877" y="1905306"/>
            <a:ext cx="0" cy="4689458"/>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47526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DC507C-BF75-6B2A-8875-C5B4EA819E16}"/>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BA891F03-F0DD-44B2-5957-1B3A08190322}"/>
              </a:ext>
            </a:extLst>
          </p:cNvPr>
          <p:cNvSpPr>
            <a:spLocks noGrp="1"/>
          </p:cNvSpPr>
          <p:nvPr>
            <p:ph type="title"/>
          </p:nvPr>
        </p:nvSpPr>
        <p:spPr>
          <a:xfrm>
            <a:off x="1975831" y="122249"/>
            <a:ext cx="7741579" cy="1031732"/>
          </a:xfrm>
        </p:spPr>
        <p:txBody>
          <a:bodyPr/>
          <a:lstStyle/>
          <a:p>
            <a:r>
              <a:rPr lang="en-US" sz="6000" dirty="0">
                <a:solidFill>
                  <a:srgbClr val="24447D"/>
                </a:solidFill>
              </a:rPr>
              <a:t>Annual Maintenance</a:t>
            </a:r>
          </a:p>
        </p:txBody>
      </p:sp>
      <p:sp>
        <p:nvSpPr>
          <p:cNvPr id="2" name="TextBox 1">
            <a:extLst>
              <a:ext uri="{FF2B5EF4-FFF2-40B4-BE49-F238E27FC236}">
                <a16:creationId xmlns:a16="http://schemas.microsoft.com/office/drawing/2014/main" id="{C5DC574F-6FC2-A59A-89B2-BE953E86326E}"/>
              </a:ext>
            </a:extLst>
          </p:cNvPr>
          <p:cNvSpPr txBox="1"/>
          <p:nvPr/>
        </p:nvSpPr>
        <p:spPr>
          <a:xfrm>
            <a:off x="163557" y="1506466"/>
            <a:ext cx="5514262" cy="452431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rgbClr val="24447D"/>
                </a:solidFill>
                <a:effectLst/>
                <a:uLnTx/>
                <a:uFillTx/>
                <a:latin typeface="Arial" panose="020B0604020202020204"/>
                <a:ea typeface="+mn-ea"/>
                <a:cs typeface="+mn-cs"/>
              </a:rPr>
              <a:t>Sole Proprietorship</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srgbClr val="24447D"/>
                </a:solidFill>
                <a:effectLst/>
                <a:uLnTx/>
                <a:uFillTx/>
                <a:latin typeface="Arial" panose="020B0604020202020204"/>
                <a:ea typeface="+mn-ea"/>
                <a:cs typeface="+mn-cs"/>
              </a:rPr>
              <a:t>Pays taxes as assigned by DOR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3200" dirty="0">
                <a:solidFill>
                  <a:srgbClr val="24447D"/>
                </a:solidFill>
                <a:latin typeface="Arial" panose="020B0604020202020204"/>
              </a:rPr>
              <a:t>Renews business license with DOR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3200" dirty="0">
                <a:solidFill>
                  <a:srgbClr val="24447D"/>
                </a:solidFill>
                <a:latin typeface="Arial" panose="020B0604020202020204"/>
              </a:rPr>
              <a:t>Renews additional licenses and permits if required</a:t>
            </a:r>
            <a:endParaRPr kumimoji="0" lang="en-US" sz="3200" b="0" i="0" u="none" strike="noStrike" kern="1200" cap="none" spc="0" normalizeH="0" baseline="0" noProof="0" dirty="0">
              <a:ln>
                <a:noFill/>
              </a:ln>
              <a:solidFill>
                <a:srgbClr val="24447D"/>
              </a:solidFill>
              <a:effectLst/>
              <a:uLnTx/>
              <a:uFillTx/>
              <a:latin typeface="Arial" panose="020B0604020202020204"/>
              <a:ea typeface="+mn-ea"/>
              <a:cs typeface="+mn-cs"/>
            </a:endParaRPr>
          </a:p>
        </p:txBody>
      </p:sp>
      <p:sp>
        <p:nvSpPr>
          <p:cNvPr id="3" name="TextBox 2">
            <a:extLst>
              <a:ext uri="{FF2B5EF4-FFF2-40B4-BE49-F238E27FC236}">
                <a16:creationId xmlns:a16="http://schemas.microsoft.com/office/drawing/2014/main" id="{9E753B4D-D3C1-439B-62B7-2F49684F4400}"/>
              </a:ext>
            </a:extLst>
          </p:cNvPr>
          <p:cNvSpPr txBox="1"/>
          <p:nvPr/>
        </p:nvSpPr>
        <p:spPr>
          <a:xfrm>
            <a:off x="5846621" y="1506466"/>
            <a:ext cx="6040578" cy="477053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rgbClr val="24447D"/>
                </a:solidFill>
                <a:effectLst/>
                <a:uLnTx/>
                <a:uFillTx/>
                <a:latin typeface="Arial" panose="020B0604020202020204"/>
                <a:ea typeface="+mn-ea"/>
                <a:cs typeface="+mn-cs"/>
              </a:rPr>
              <a:t>LLC</a:t>
            </a:r>
          </a:p>
          <a:p>
            <a:pPr marL="285750" lvl="0" indent="-285750">
              <a:buFont typeface="Arial" panose="020B0604020202020204" pitchFamily="34" charset="0"/>
              <a:buChar char="•"/>
              <a:defRPr/>
            </a:pPr>
            <a:r>
              <a:rPr lang="en-US" sz="3200" dirty="0">
                <a:solidFill>
                  <a:srgbClr val="24447D"/>
                </a:solidFill>
              </a:rPr>
              <a:t>Pays taxes as assigned by DOR</a:t>
            </a:r>
          </a:p>
          <a:p>
            <a:pPr marL="285750" lvl="0" indent="-285750">
              <a:buFont typeface="Arial" panose="020B0604020202020204" pitchFamily="34" charset="0"/>
              <a:buChar char="•"/>
              <a:defRPr/>
            </a:pPr>
            <a:r>
              <a:rPr lang="en-US" sz="3200" dirty="0">
                <a:solidFill>
                  <a:srgbClr val="24447D"/>
                </a:solidFill>
              </a:rPr>
              <a:t>Renews business license with DOR</a:t>
            </a:r>
          </a:p>
          <a:p>
            <a:pPr marL="285750" lvl="0" indent="-285750">
              <a:buFont typeface="Arial" panose="020B0604020202020204" pitchFamily="34" charset="0"/>
              <a:buChar char="•"/>
              <a:defRPr/>
            </a:pPr>
            <a:r>
              <a:rPr lang="en-US" sz="3200" dirty="0">
                <a:solidFill>
                  <a:srgbClr val="24447D"/>
                </a:solidFill>
              </a:rPr>
              <a:t>Renews additional licenses and permits if required.</a:t>
            </a:r>
          </a:p>
          <a:p>
            <a:pPr marL="285750" lvl="0" indent="-285750">
              <a:buFont typeface="Arial" panose="020B0604020202020204" pitchFamily="34" charset="0"/>
              <a:buChar char="•"/>
              <a:defRPr/>
            </a:pPr>
            <a:r>
              <a:rPr lang="en-US" sz="3200" dirty="0">
                <a:solidFill>
                  <a:srgbClr val="24447D"/>
                </a:solidFill>
              </a:rPr>
              <a:t>Files annual report (less than 10 minutes) with OSOS</a:t>
            </a:r>
          </a:p>
        </p:txBody>
      </p:sp>
      <p:cxnSp>
        <p:nvCxnSpPr>
          <p:cNvPr id="4" name="Straight Connector 3">
            <a:extLst>
              <a:ext uri="{FF2B5EF4-FFF2-40B4-BE49-F238E27FC236}">
                <a16:creationId xmlns:a16="http://schemas.microsoft.com/office/drawing/2014/main" id="{FAA24ECD-79E5-674B-ADCA-6E4466911F06}"/>
              </a:ext>
            </a:extLst>
          </p:cNvPr>
          <p:cNvCxnSpPr>
            <a:cxnSpLocks/>
          </p:cNvCxnSpPr>
          <p:nvPr/>
        </p:nvCxnSpPr>
        <p:spPr>
          <a:xfrm>
            <a:off x="5677819" y="1400203"/>
            <a:ext cx="0" cy="4876800"/>
          </a:xfrm>
          <a:prstGeom prst="line">
            <a:avLst/>
          </a:prstGeom>
          <a:ln w="38100">
            <a:solidFill>
              <a:srgbClr val="24447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5007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AD5FF2-116C-D390-0582-01E20EC2BEB8}"/>
            </a:ext>
          </a:extLst>
        </p:cNvPr>
        <p:cNvGrpSpPr/>
        <p:nvPr/>
      </p:nvGrpSpPr>
      <p:grpSpPr>
        <a:xfrm>
          <a:off x="0" y="0"/>
          <a:ext cx="0" cy="0"/>
          <a:chOff x="0" y="0"/>
          <a:chExt cx="0" cy="0"/>
        </a:xfrm>
      </p:grpSpPr>
      <p:sp>
        <p:nvSpPr>
          <p:cNvPr id="17" name="Title 1">
            <a:extLst>
              <a:ext uri="{FF2B5EF4-FFF2-40B4-BE49-F238E27FC236}">
                <a16:creationId xmlns:a16="http://schemas.microsoft.com/office/drawing/2014/main" id="{D93327E4-4265-4D58-20CE-AB214D489EDC}"/>
              </a:ext>
            </a:extLst>
          </p:cNvPr>
          <p:cNvSpPr>
            <a:spLocks noGrp="1"/>
          </p:cNvSpPr>
          <p:nvPr>
            <p:ph type="title"/>
          </p:nvPr>
        </p:nvSpPr>
        <p:spPr>
          <a:xfrm>
            <a:off x="889510" y="471054"/>
            <a:ext cx="9779183" cy="1099525"/>
          </a:xfrm>
        </p:spPr>
        <p:txBody>
          <a:bodyPr/>
          <a:lstStyle/>
          <a:p>
            <a:pPr algn="ctr"/>
            <a:r>
              <a:rPr lang="en-US" sz="6000" dirty="0">
                <a:solidFill>
                  <a:srgbClr val="24447D"/>
                </a:solidFill>
              </a:rPr>
              <a:t>Registration as an LLC</a:t>
            </a:r>
          </a:p>
        </p:txBody>
      </p:sp>
      <p:cxnSp>
        <p:nvCxnSpPr>
          <p:cNvPr id="18" name="Straight Connector 17">
            <a:extLst>
              <a:ext uri="{FF2B5EF4-FFF2-40B4-BE49-F238E27FC236}">
                <a16:creationId xmlns:a16="http://schemas.microsoft.com/office/drawing/2014/main" id="{E42BE345-1DFA-CA96-C460-7905612B9DDD}"/>
              </a:ext>
            </a:extLst>
          </p:cNvPr>
          <p:cNvCxnSpPr>
            <a:cxnSpLocks/>
          </p:cNvCxnSpPr>
          <p:nvPr/>
        </p:nvCxnSpPr>
        <p:spPr>
          <a:xfrm>
            <a:off x="-4910" y="1658723"/>
            <a:ext cx="11642728" cy="0"/>
          </a:xfrm>
          <a:prstGeom prst="line">
            <a:avLst/>
          </a:prstGeom>
          <a:ln w="38100">
            <a:solidFill>
              <a:srgbClr val="24447D"/>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6FE04BA-D78C-BB06-ECC8-E010E4862ACE}"/>
              </a:ext>
            </a:extLst>
          </p:cNvPr>
          <p:cNvSpPr txBox="1"/>
          <p:nvPr/>
        </p:nvSpPr>
        <p:spPr>
          <a:xfrm>
            <a:off x="1711018" y="1757782"/>
            <a:ext cx="10241925" cy="4610493"/>
          </a:xfrm>
          <a:prstGeom prst="rect">
            <a:avLst/>
          </a:prstGeom>
          <a:noFill/>
        </p:spPr>
        <p:txBody>
          <a:bodyPr wrap="square" rtlCol="0">
            <a:spAutoFit/>
          </a:bodyPr>
          <a:lstStyle/>
          <a:p>
            <a:pPr>
              <a:spcBef>
                <a:spcPct val="20000"/>
              </a:spcBef>
              <a:spcAft>
                <a:spcPts val="600"/>
              </a:spcAft>
              <a:buSzPct val="145000"/>
            </a:pPr>
            <a:r>
              <a:rPr lang="en-US" sz="4000" b="1" dirty="0">
                <a:solidFill>
                  <a:srgbClr val="24447D"/>
                </a:solidFill>
              </a:rPr>
              <a:t>Online through the Corporations &amp; Charities Filing System (CCFS)</a:t>
            </a:r>
          </a:p>
          <a:p>
            <a:pPr marL="285750" indent="-285750">
              <a:spcBef>
                <a:spcPct val="20000"/>
              </a:spcBef>
              <a:spcAft>
                <a:spcPts val="600"/>
              </a:spcAft>
              <a:buSzPct val="145000"/>
              <a:buFont typeface="Arial"/>
              <a:buChar char="•"/>
            </a:pPr>
            <a:endParaRPr lang="en-US" sz="2400" b="1" dirty="0">
              <a:solidFill>
                <a:srgbClr val="24447D"/>
              </a:solidFill>
            </a:endParaRPr>
          </a:p>
          <a:p>
            <a:pPr>
              <a:spcBef>
                <a:spcPct val="20000"/>
              </a:spcBef>
              <a:spcAft>
                <a:spcPts val="600"/>
              </a:spcAft>
              <a:buSzPct val="145000"/>
            </a:pPr>
            <a:r>
              <a:rPr lang="en-US" sz="4000" b="1" dirty="0">
                <a:solidFill>
                  <a:srgbClr val="24447D"/>
                </a:solidFill>
              </a:rPr>
              <a:t>In-person services at our office located in Olympia</a:t>
            </a:r>
          </a:p>
          <a:p>
            <a:pPr marL="285750" indent="-285750">
              <a:spcBef>
                <a:spcPct val="20000"/>
              </a:spcBef>
              <a:spcAft>
                <a:spcPts val="600"/>
              </a:spcAft>
              <a:buSzPct val="145000"/>
              <a:buFont typeface="Arial"/>
              <a:buChar char="•"/>
            </a:pPr>
            <a:endParaRPr lang="en-US" sz="2400" b="1" dirty="0">
              <a:solidFill>
                <a:srgbClr val="24447D"/>
              </a:solidFill>
            </a:endParaRPr>
          </a:p>
          <a:p>
            <a:pPr>
              <a:spcBef>
                <a:spcPct val="20000"/>
              </a:spcBef>
              <a:spcAft>
                <a:spcPts val="600"/>
              </a:spcAft>
              <a:buSzPct val="145000"/>
            </a:pPr>
            <a:r>
              <a:rPr lang="en-US" sz="4000" b="1" dirty="0">
                <a:solidFill>
                  <a:srgbClr val="24447D"/>
                </a:solidFill>
              </a:rPr>
              <a:t>Submit by mail</a:t>
            </a:r>
          </a:p>
        </p:txBody>
      </p:sp>
      <p:pic>
        <p:nvPicPr>
          <p:cNvPr id="3" name="Graphic 2" descr="Internet outline">
            <a:extLst>
              <a:ext uri="{FF2B5EF4-FFF2-40B4-BE49-F238E27FC236}">
                <a16:creationId xmlns:a16="http://schemas.microsoft.com/office/drawing/2014/main" id="{94BC1138-ABFD-EE2F-7908-AC59E35098E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39057" y="1912089"/>
            <a:ext cx="1343023" cy="1208203"/>
          </a:xfrm>
          <a:prstGeom prst="rect">
            <a:avLst/>
          </a:prstGeom>
        </p:spPr>
      </p:pic>
      <p:pic>
        <p:nvPicPr>
          <p:cNvPr id="4" name="Graphic 3" descr="User outline">
            <a:extLst>
              <a:ext uri="{FF2B5EF4-FFF2-40B4-BE49-F238E27FC236}">
                <a16:creationId xmlns:a16="http://schemas.microsoft.com/office/drawing/2014/main" id="{21C3A9FB-181E-886D-DBD6-8F688B72607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39057" y="3737708"/>
            <a:ext cx="1343020" cy="1208201"/>
          </a:xfrm>
          <a:prstGeom prst="rect">
            <a:avLst/>
          </a:prstGeom>
        </p:spPr>
      </p:pic>
      <p:pic>
        <p:nvPicPr>
          <p:cNvPr id="5" name="Graphic 4" descr="Open envelope outline">
            <a:extLst>
              <a:ext uri="{FF2B5EF4-FFF2-40B4-BE49-F238E27FC236}">
                <a16:creationId xmlns:a16="http://schemas.microsoft.com/office/drawing/2014/main" id="{8A61AA5B-60EB-ED14-E053-532ED4517C7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39057" y="5327106"/>
            <a:ext cx="1343020" cy="1208201"/>
          </a:xfrm>
          <a:prstGeom prst="rect">
            <a:avLst/>
          </a:prstGeom>
        </p:spPr>
      </p:pic>
    </p:spTree>
    <p:extLst>
      <p:ext uri="{BB962C8B-B14F-4D97-AF65-F5344CB8AC3E}">
        <p14:creationId xmlns:p14="http://schemas.microsoft.com/office/powerpoint/2010/main" val="2811380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1A202-23A3-4F3A-AA92-0172C8D2DA06}"/>
              </a:ext>
            </a:extLst>
          </p:cNvPr>
          <p:cNvSpPr>
            <a:spLocks noGrp="1"/>
          </p:cNvSpPr>
          <p:nvPr>
            <p:ph type="title"/>
          </p:nvPr>
        </p:nvSpPr>
        <p:spPr>
          <a:xfrm>
            <a:off x="1167492" y="934067"/>
            <a:ext cx="9779183" cy="903375"/>
          </a:xfrm>
        </p:spPr>
        <p:txBody>
          <a:bodyPr/>
          <a:lstStyle/>
          <a:p>
            <a:r>
              <a:rPr lang="en-US" dirty="0"/>
              <a:t>Key Takeaways </a:t>
            </a:r>
          </a:p>
        </p:txBody>
      </p:sp>
      <p:sp>
        <p:nvSpPr>
          <p:cNvPr id="5" name="Text Placeholder 4">
            <a:extLst>
              <a:ext uri="{FF2B5EF4-FFF2-40B4-BE49-F238E27FC236}">
                <a16:creationId xmlns:a16="http://schemas.microsoft.com/office/drawing/2014/main" id="{F1BB2552-65B5-419A-1498-FF6B29D1ABA4}"/>
              </a:ext>
            </a:extLst>
          </p:cNvPr>
          <p:cNvSpPr>
            <a:spLocks noGrp="1"/>
          </p:cNvSpPr>
          <p:nvPr>
            <p:ph type="body" idx="1"/>
          </p:nvPr>
        </p:nvSpPr>
        <p:spPr>
          <a:xfrm>
            <a:off x="362534" y="3138265"/>
            <a:ext cx="11158905" cy="3484604"/>
          </a:xfrm>
        </p:spPr>
        <p:txBody>
          <a:bodyPr>
            <a:normAutofit fontScale="70000" lnSpcReduction="20000"/>
          </a:bodyPr>
          <a:lstStyle/>
          <a:p>
            <a:pPr marL="342900" indent="-342900">
              <a:buFont typeface="Arial" panose="020B0604020202020204" pitchFamily="34" charset="0"/>
              <a:buChar char="•"/>
            </a:pPr>
            <a:r>
              <a:rPr lang="en-US" sz="3600" b="1" dirty="0"/>
              <a:t>Sole Proprietorship:</a:t>
            </a:r>
            <a:r>
              <a:rPr lang="en-US" sz="3600" dirty="0"/>
              <a:t> Owned by one person (or spouses), no legal separation, owner is personally responsible for debts.</a:t>
            </a:r>
          </a:p>
          <a:p>
            <a:pPr marL="342900" indent="-342900">
              <a:buFont typeface="Arial" panose="020B0604020202020204" pitchFamily="34" charset="0"/>
              <a:buChar char="•"/>
            </a:pPr>
            <a:r>
              <a:rPr lang="en-US" sz="3600" b="1" dirty="0"/>
              <a:t>LLC:</a:t>
            </a:r>
            <a:r>
              <a:rPr lang="en-US" sz="3600" dirty="0"/>
              <a:t> Flexible ownership, separate legal entity, offers liability protection, files Annual Report.</a:t>
            </a:r>
          </a:p>
          <a:p>
            <a:pPr marL="342900" indent="-342900">
              <a:buFont typeface="Arial" panose="020B0604020202020204" pitchFamily="34" charset="0"/>
              <a:buChar char="•"/>
            </a:pPr>
            <a:r>
              <a:rPr lang="en-US" sz="3600" b="1" dirty="0"/>
              <a:t>Both:</a:t>
            </a:r>
            <a:r>
              <a:rPr lang="en-US" sz="3600" dirty="0"/>
              <a:t> Register for a business license with DOR, may need local licenses, and pay taxes as assigned</a:t>
            </a:r>
            <a:endParaRPr lang="en-US" sz="3600" b="1" dirty="0"/>
          </a:p>
        </p:txBody>
      </p:sp>
      <p:sp>
        <p:nvSpPr>
          <p:cNvPr id="7" name="TextBox 6">
            <a:extLst>
              <a:ext uri="{FF2B5EF4-FFF2-40B4-BE49-F238E27FC236}">
                <a16:creationId xmlns:a16="http://schemas.microsoft.com/office/drawing/2014/main" id="{5BED7271-C3FF-9785-B3D9-2EDFD954DBDC}"/>
              </a:ext>
            </a:extLst>
          </p:cNvPr>
          <p:cNvSpPr txBox="1"/>
          <p:nvPr/>
        </p:nvSpPr>
        <p:spPr>
          <a:xfrm>
            <a:off x="-214973" y="2328420"/>
            <a:ext cx="12621945" cy="553998"/>
          </a:xfrm>
          <a:prstGeom prst="rect">
            <a:avLst/>
          </a:prstGeom>
          <a:noFill/>
        </p:spPr>
        <p:txBody>
          <a:bodyPr wrap="square">
            <a:spAutoFit/>
          </a:bodyPr>
          <a:lstStyle/>
          <a:p>
            <a:pPr algn="ctr"/>
            <a:r>
              <a:rPr lang="en-US" sz="3000" b="1" dirty="0"/>
              <a:t>Choose the structure that matches your long-term business goals</a:t>
            </a:r>
          </a:p>
        </p:txBody>
      </p:sp>
    </p:spTree>
    <p:extLst>
      <p:ext uri="{BB962C8B-B14F-4D97-AF65-F5344CB8AC3E}">
        <p14:creationId xmlns:p14="http://schemas.microsoft.com/office/powerpoint/2010/main" val="4450706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50492-3B05-672A-7080-9A3E030BE2F0}"/>
              </a:ext>
            </a:extLst>
          </p:cNvPr>
          <p:cNvSpPr>
            <a:spLocks noGrp="1"/>
          </p:cNvSpPr>
          <p:nvPr>
            <p:ph type="title"/>
          </p:nvPr>
        </p:nvSpPr>
        <p:spPr>
          <a:xfrm>
            <a:off x="822542" y="2408129"/>
            <a:ext cx="10546915" cy="2041742"/>
          </a:xfrm>
        </p:spPr>
        <p:txBody>
          <a:bodyPr/>
          <a:lstStyle/>
          <a:p>
            <a:r>
              <a:rPr lang="en-US" sz="13800" dirty="0"/>
              <a:t>QUESTIONS</a:t>
            </a:r>
          </a:p>
        </p:txBody>
      </p:sp>
    </p:spTree>
    <p:extLst>
      <p:ext uri="{BB962C8B-B14F-4D97-AF65-F5344CB8AC3E}">
        <p14:creationId xmlns:p14="http://schemas.microsoft.com/office/powerpoint/2010/main" val="4961441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AE308-3076-43DB-B834-DA0B0AE19AF9}"/>
              </a:ext>
            </a:extLst>
          </p:cNvPr>
          <p:cNvSpPr>
            <a:spLocks noGrp="1"/>
          </p:cNvSpPr>
          <p:nvPr>
            <p:ph type="ctrTitle"/>
          </p:nvPr>
        </p:nvSpPr>
        <p:spPr>
          <a:xfrm>
            <a:off x="1271828" y="95152"/>
            <a:ext cx="6220278" cy="1255278"/>
          </a:xfrm>
        </p:spPr>
        <p:txBody>
          <a:bodyPr/>
          <a:lstStyle/>
          <a:p>
            <a:r>
              <a:rPr lang="en-US" dirty="0"/>
              <a:t>Thank you</a:t>
            </a:r>
          </a:p>
        </p:txBody>
      </p:sp>
      <p:sp>
        <p:nvSpPr>
          <p:cNvPr id="3" name="Content Placeholder 2">
            <a:extLst>
              <a:ext uri="{FF2B5EF4-FFF2-40B4-BE49-F238E27FC236}">
                <a16:creationId xmlns:a16="http://schemas.microsoft.com/office/drawing/2014/main" id="{BABC2CE0-8806-4B2A-A10A-32984D317434}"/>
              </a:ext>
            </a:extLst>
          </p:cNvPr>
          <p:cNvSpPr>
            <a:spLocks noGrp="1"/>
          </p:cNvSpPr>
          <p:nvPr>
            <p:ph type="subTitle" idx="1"/>
          </p:nvPr>
        </p:nvSpPr>
        <p:spPr>
          <a:xfrm>
            <a:off x="1037063" y="3429000"/>
            <a:ext cx="7246326" cy="3429000"/>
          </a:xfrm>
        </p:spPr>
        <p:txBody>
          <a:bodyPr>
            <a:normAutofit/>
          </a:bodyPr>
          <a:lstStyle/>
          <a:p>
            <a:r>
              <a:rPr lang="en-US" dirty="0">
                <a:hlinkClick r:id="rId3"/>
              </a:rPr>
              <a:t>corps@sos.wa.gov</a:t>
            </a:r>
            <a:endParaRPr lang="en-US" dirty="0"/>
          </a:p>
          <a:p>
            <a:endParaRPr lang="en-US" sz="1800" dirty="0"/>
          </a:p>
          <a:p>
            <a:r>
              <a:rPr lang="en-US" dirty="0"/>
              <a:t>360-725-0377</a:t>
            </a:r>
          </a:p>
          <a:p>
            <a:endParaRPr lang="en-US" sz="1050" dirty="0">
              <a:hlinkClick r:id="rId4"/>
            </a:endParaRPr>
          </a:p>
          <a:p>
            <a:r>
              <a:rPr lang="en-US" dirty="0">
                <a:hlinkClick r:id="rId4"/>
              </a:rPr>
              <a:t>www.sos.wa.gov/corporations-charities</a:t>
            </a:r>
            <a:endParaRPr lang="en-US" dirty="0"/>
          </a:p>
          <a:p>
            <a:r>
              <a:rPr lang="en-US" dirty="0"/>
              <a:t>Visit our website for quick assistance via our chat option</a:t>
            </a:r>
          </a:p>
          <a:p>
            <a:endParaRPr lang="en-US" dirty="0"/>
          </a:p>
        </p:txBody>
      </p:sp>
      <p:sp>
        <p:nvSpPr>
          <p:cNvPr id="5" name="TextBox 4">
            <a:extLst>
              <a:ext uri="{FF2B5EF4-FFF2-40B4-BE49-F238E27FC236}">
                <a16:creationId xmlns:a16="http://schemas.microsoft.com/office/drawing/2014/main" id="{89045B4D-7997-C1CC-4B5B-809DEF369CA3}"/>
              </a:ext>
            </a:extLst>
          </p:cNvPr>
          <p:cNvSpPr txBox="1"/>
          <p:nvPr/>
        </p:nvSpPr>
        <p:spPr>
          <a:xfrm>
            <a:off x="1397966" y="1275794"/>
            <a:ext cx="6094140" cy="830997"/>
          </a:xfrm>
          <a:prstGeom prst="rect">
            <a:avLst/>
          </a:prstGeom>
          <a:noFill/>
        </p:spPr>
        <p:txBody>
          <a:bodyPr wrap="square">
            <a:spAutoFit/>
          </a:bodyPr>
          <a:lstStyle/>
          <a:p>
            <a:r>
              <a:rPr lang="en-US" sz="2400" dirty="0"/>
              <a:t>Constance Parbon, </a:t>
            </a:r>
          </a:p>
          <a:p>
            <a:r>
              <a:rPr lang="en-US" sz="2400" dirty="0"/>
              <a:t>Public &amp; Government Affairs Administrator</a:t>
            </a:r>
          </a:p>
        </p:txBody>
      </p:sp>
      <p:pic>
        <p:nvPicPr>
          <p:cNvPr id="6" name="Graphic 5" descr="Chat outline">
            <a:extLst>
              <a:ext uri="{FF2B5EF4-FFF2-40B4-BE49-F238E27FC236}">
                <a16:creationId xmlns:a16="http://schemas.microsoft.com/office/drawing/2014/main" id="{566A754B-B563-2C01-4318-EB3A84D8A12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01083" y="5445487"/>
            <a:ext cx="735980" cy="735980"/>
          </a:xfrm>
          <a:prstGeom prst="rect">
            <a:avLst/>
          </a:prstGeom>
        </p:spPr>
      </p:pic>
      <p:pic>
        <p:nvPicPr>
          <p:cNvPr id="7" name="Graphic 6" descr="Call center outline">
            <a:extLst>
              <a:ext uri="{FF2B5EF4-FFF2-40B4-BE49-F238E27FC236}">
                <a16:creationId xmlns:a16="http://schemas.microsoft.com/office/drawing/2014/main" id="{EE24875C-9EFA-27AA-EAF5-EE0373A260C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01083" y="4229100"/>
            <a:ext cx="646771" cy="646771"/>
          </a:xfrm>
          <a:prstGeom prst="rect">
            <a:avLst/>
          </a:prstGeom>
        </p:spPr>
      </p:pic>
      <p:pic>
        <p:nvPicPr>
          <p:cNvPr id="8" name="Graphic 7" descr="Email outline">
            <a:extLst>
              <a:ext uri="{FF2B5EF4-FFF2-40B4-BE49-F238E27FC236}">
                <a16:creationId xmlns:a16="http://schemas.microsoft.com/office/drawing/2014/main" id="{C37856A7-88B0-0415-A144-B2305500666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01083" y="3325377"/>
            <a:ext cx="646771" cy="646771"/>
          </a:xfrm>
          <a:prstGeom prst="rect">
            <a:avLst/>
          </a:prstGeom>
        </p:spPr>
      </p:pic>
      <p:sp>
        <p:nvSpPr>
          <p:cNvPr id="9" name="TextBox 8">
            <a:extLst>
              <a:ext uri="{FF2B5EF4-FFF2-40B4-BE49-F238E27FC236}">
                <a16:creationId xmlns:a16="http://schemas.microsoft.com/office/drawing/2014/main" id="{A985D123-9C77-33F2-0CD1-CBCF2440EB71}"/>
              </a:ext>
            </a:extLst>
          </p:cNvPr>
          <p:cNvSpPr txBox="1"/>
          <p:nvPr/>
        </p:nvSpPr>
        <p:spPr>
          <a:xfrm>
            <a:off x="301083" y="2667809"/>
            <a:ext cx="3688830" cy="584775"/>
          </a:xfrm>
          <a:prstGeom prst="rect">
            <a:avLst/>
          </a:prstGeom>
          <a:noFill/>
        </p:spPr>
        <p:txBody>
          <a:bodyPr wrap="none" rtlCol="0">
            <a:spAutoFit/>
          </a:bodyPr>
          <a:lstStyle/>
          <a:p>
            <a:r>
              <a:rPr lang="en-US" sz="3200" b="1" dirty="0"/>
              <a:t>Contact our office</a:t>
            </a:r>
          </a:p>
        </p:txBody>
      </p:sp>
    </p:spTree>
    <p:extLst>
      <p:ext uri="{BB962C8B-B14F-4D97-AF65-F5344CB8AC3E}">
        <p14:creationId xmlns:p14="http://schemas.microsoft.com/office/powerpoint/2010/main" val="926184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F75DE-8A44-4EC5-83C6-95BDDF10DFD9}"/>
              </a:ext>
            </a:extLst>
          </p:cNvPr>
          <p:cNvSpPr>
            <a:spLocks noGrp="1"/>
          </p:cNvSpPr>
          <p:nvPr>
            <p:ph type="title"/>
          </p:nvPr>
        </p:nvSpPr>
        <p:spPr>
          <a:xfrm>
            <a:off x="744238" y="1485800"/>
            <a:ext cx="10703524" cy="3886400"/>
          </a:xfrm>
        </p:spPr>
        <p:txBody>
          <a:bodyPr/>
          <a:lstStyle/>
          <a:p>
            <a:r>
              <a:rPr lang="en-US" sz="2400" i="1" dirty="0"/>
              <a:t>This presentation provides general information about the business structures of Sole Proprietorship and Limited Liability Company. </a:t>
            </a:r>
            <a:br>
              <a:rPr lang="en-US" sz="2400" i="1" dirty="0"/>
            </a:br>
            <a:br>
              <a:rPr lang="en-US" sz="2400" i="1" dirty="0"/>
            </a:br>
            <a:r>
              <a:rPr lang="en-US" sz="2400" i="1" dirty="0"/>
              <a:t>It is not legal advice and does not cover the specific circumstances of your business. </a:t>
            </a:r>
            <a:br>
              <a:rPr lang="en-US" sz="2400" i="1" dirty="0"/>
            </a:br>
            <a:br>
              <a:rPr lang="en-US" sz="2400" i="1" dirty="0"/>
            </a:br>
            <a:r>
              <a:rPr lang="en-US" sz="2400" i="1" dirty="0"/>
              <a:t>Our office can explain filing and compliance requirements but cannot advise you on which structure is best for your situation. </a:t>
            </a:r>
            <a:br>
              <a:rPr lang="en-US" sz="2400" i="1" dirty="0"/>
            </a:br>
            <a:br>
              <a:rPr lang="en-US" sz="2400" i="1" dirty="0"/>
            </a:br>
            <a:r>
              <a:rPr lang="en-US" sz="2400" i="1" dirty="0"/>
              <a:t>For guidance on how the law applies to your business, please consult a qualified attorney.</a:t>
            </a:r>
          </a:p>
        </p:txBody>
      </p:sp>
    </p:spTree>
    <p:extLst>
      <p:ext uri="{BB962C8B-B14F-4D97-AF65-F5344CB8AC3E}">
        <p14:creationId xmlns:p14="http://schemas.microsoft.com/office/powerpoint/2010/main" val="606574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F434-28DB-4621-A497-D62C41CE0419}"/>
              </a:ext>
            </a:extLst>
          </p:cNvPr>
          <p:cNvSpPr>
            <a:spLocks noGrp="1"/>
          </p:cNvSpPr>
          <p:nvPr>
            <p:ph type="title"/>
          </p:nvPr>
        </p:nvSpPr>
        <p:spPr>
          <a:xfrm>
            <a:off x="1167492" y="488645"/>
            <a:ext cx="9779183" cy="850037"/>
          </a:xfrm>
        </p:spPr>
        <p:txBody>
          <a:bodyPr/>
          <a:lstStyle/>
          <a:p>
            <a:r>
              <a:rPr lang="en-US" dirty="0"/>
              <a:t>Agenda</a:t>
            </a:r>
          </a:p>
        </p:txBody>
      </p:sp>
      <p:sp>
        <p:nvSpPr>
          <p:cNvPr id="6" name="Content Placeholder 2">
            <a:extLst>
              <a:ext uri="{FF2B5EF4-FFF2-40B4-BE49-F238E27FC236}">
                <a16:creationId xmlns:a16="http://schemas.microsoft.com/office/drawing/2014/main" id="{0222FC61-0D5C-79C7-57A1-983C9E63A8B5}"/>
              </a:ext>
            </a:extLst>
          </p:cNvPr>
          <p:cNvSpPr txBox="1">
            <a:spLocks/>
          </p:cNvSpPr>
          <p:nvPr/>
        </p:nvSpPr>
        <p:spPr>
          <a:xfrm>
            <a:off x="1167492" y="1795542"/>
            <a:ext cx="10349720" cy="4388618"/>
          </a:xfrm>
          <a:prstGeom prst="rect">
            <a:avLst/>
          </a:prstGeom>
        </p:spPr>
        <p:txBody>
          <a:bodyPr vert="horz" lIns="91440" tIns="45720" rIns="91440" bIns="45720" rtlCol="0" anchor="t">
            <a:normAutofit fontScale="70000" lnSpcReduction="20000"/>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5800" dirty="0"/>
              <a:t>Introduction</a:t>
            </a:r>
          </a:p>
          <a:p>
            <a:endParaRPr lang="en-US" sz="3600" dirty="0"/>
          </a:p>
          <a:p>
            <a:r>
              <a:rPr lang="en-US" sz="5800" dirty="0"/>
              <a:t>Sole Proprietorship or Limited Liability Company</a:t>
            </a:r>
          </a:p>
          <a:p>
            <a:endParaRPr lang="en-US" sz="3700" dirty="0"/>
          </a:p>
          <a:p>
            <a:r>
              <a:rPr lang="en-US" sz="5800" dirty="0"/>
              <a:t>Registration and Annual Maintenance Basics</a:t>
            </a:r>
          </a:p>
          <a:p>
            <a:endParaRPr lang="en-US" sz="3600" dirty="0"/>
          </a:p>
          <a:p>
            <a:r>
              <a:rPr lang="en-US" sz="5800" dirty="0"/>
              <a:t>Questions</a:t>
            </a:r>
          </a:p>
          <a:p>
            <a:endParaRPr lang="en-US" dirty="0"/>
          </a:p>
        </p:txBody>
      </p:sp>
    </p:spTree>
    <p:extLst>
      <p:ext uri="{BB962C8B-B14F-4D97-AF65-F5344CB8AC3E}">
        <p14:creationId xmlns:p14="http://schemas.microsoft.com/office/powerpoint/2010/main" val="1325608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136526"/>
            <a:ext cx="9779183" cy="1570038"/>
          </a:xfrm>
        </p:spPr>
        <p:txBody>
          <a:bodyPr/>
          <a:lstStyle/>
          <a:p>
            <a:r>
              <a:rPr lang="en-US" dirty="0"/>
              <a:t>Introduction</a:t>
            </a: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653168"/>
            <a:ext cx="9779183" cy="2821658"/>
          </a:xfrm>
        </p:spPr>
        <p:txBody>
          <a:bodyPr vert="horz" lIns="91440" tIns="45720" rIns="91440" bIns="45720" rtlCol="0" anchor="t">
            <a:normAutofit fontScale="85000" lnSpcReduction="10000"/>
          </a:bodyPr>
          <a:lstStyle/>
          <a:p>
            <a:r>
              <a:rPr lang="en-US" dirty="0"/>
              <a:t>The Office of the Secretary of State provides diverse services to the public. These services are provided through the different divisions of Elections, the State Library, External Affairs, Archives, and our division Corporations and Charities.</a:t>
            </a:r>
          </a:p>
          <a:p>
            <a:r>
              <a:rPr lang="en-US" dirty="0"/>
              <a:t>Within our role under the Secretary of State, we also provide a diverse set of services that include but are not limited to the registration and annual maintenance of business entities.</a:t>
            </a:r>
          </a:p>
        </p:txBody>
      </p:sp>
    </p:spTree>
    <p:extLst>
      <p:ext uri="{BB962C8B-B14F-4D97-AF65-F5344CB8AC3E}">
        <p14:creationId xmlns:p14="http://schemas.microsoft.com/office/powerpoint/2010/main" val="1639799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0295B-54B9-4937-90E3-BAB9CE69E30B}"/>
              </a:ext>
            </a:extLst>
          </p:cNvPr>
          <p:cNvSpPr>
            <a:spLocks noGrp="1"/>
          </p:cNvSpPr>
          <p:nvPr>
            <p:ph type="ctrTitle"/>
          </p:nvPr>
        </p:nvSpPr>
        <p:spPr>
          <a:xfrm>
            <a:off x="345692" y="1956123"/>
            <a:ext cx="7953356" cy="3316146"/>
          </a:xfrm>
        </p:spPr>
        <p:txBody>
          <a:bodyPr/>
          <a:lstStyle/>
          <a:p>
            <a:r>
              <a:rPr lang="en-US" sz="5800" dirty="0"/>
              <a:t>Sole Proprietorship or</a:t>
            </a:r>
            <a:br>
              <a:rPr lang="en-US" sz="5800" dirty="0"/>
            </a:br>
            <a:r>
              <a:rPr lang="en-US" sz="5800" dirty="0"/>
              <a:t>Limited Liability Company</a:t>
            </a:r>
          </a:p>
        </p:txBody>
      </p:sp>
      <p:sp>
        <p:nvSpPr>
          <p:cNvPr id="4" name="Text Placeholder 3">
            <a:extLst>
              <a:ext uri="{FF2B5EF4-FFF2-40B4-BE49-F238E27FC236}">
                <a16:creationId xmlns:a16="http://schemas.microsoft.com/office/drawing/2014/main" id="{D51A6D85-3837-435F-A342-5A3F98172B12}"/>
              </a:ext>
            </a:extLst>
          </p:cNvPr>
          <p:cNvSpPr>
            <a:spLocks noGrp="1"/>
          </p:cNvSpPr>
          <p:nvPr>
            <p:ph type="subTitle" idx="1"/>
          </p:nvPr>
        </p:nvSpPr>
        <p:spPr>
          <a:xfrm>
            <a:off x="345692" y="5402719"/>
            <a:ext cx="7212576" cy="912850"/>
          </a:xfrm>
        </p:spPr>
        <p:txBody>
          <a:bodyPr vert="horz" lIns="91440" tIns="45720" rIns="91440" bIns="45720" rtlCol="0" anchor="t">
            <a:normAutofit/>
          </a:bodyPr>
          <a:lstStyle/>
          <a:p>
            <a:r>
              <a:rPr lang="en-US" dirty="0"/>
              <a:t>Things to know before you decide</a:t>
            </a:r>
          </a:p>
        </p:txBody>
      </p:sp>
    </p:spTree>
    <p:extLst>
      <p:ext uri="{BB962C8B-B14F-4D97-AF65-F5344CB8AC3E}">
        <p14:creationId xmlns:p14="http://schemas.microsoft.com/office/powerpoint/2010/main" val="3446797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6F7BB-30A8-4980-AD4A-2FB0B53FA6C9}"/>
              </a:ext>
            </a:extLst>
          </p:cNvPr>
          <p:cNvSpPr>
            <a:spLocks noGrp="1"/>
          </p:cNvSpPr>
          <p:nvPr>
            <p:ph type="title"/>
          </p:nvPr>
        </p:nvSpPr>
        <p:spPr>
          <a:xfrm>
            <a:off x="742996" y="432175"/>
            <a:ext cx="8401624" cy="911110"/>
          </a:xfrm>
        </p:spPr>
        <p:txBody>
          <a:bodyPr/>
          <a:lstStyle/>
          <a:p>
            <a:r>
              <a:rPr lang="en-US" sz="6000" dirty="0">
                <a:solidFill>
                  <a:srgbClr val="24447D"/>
                </a:solidFill>
              </a:rPr>
              <a:t>Key Characteristics</a:t>
            </a:r>
          </a:p>
        </p:txBody>
      </p:sp>
      <p:grpSp>
        <p:nvGrpSpPr>
          <p:cNvPr id="4" name="Group 3">
            <a:extLst>
              <a:ext uri="{FF2B5EF4-FFF2-40B4-BE49-F238E27FC236}">
                <a16:creationId xmlns:a16="http://schemas.microsoft.com/office/drawing/2014/main" id="{1C1B9BF4-4DC9-9BD1-0607-4595B712BFF8}"/>
              </a:ext>
            </a:extLst>
          </p:cNvPr>
          <p:cNvGrpSpPr/>
          <p:nvPr/>
        </p:nvGrpSpPr>
        <p:grpSpPr>
          <a:xfrm>
            <a:off x="634148" y="1563120"/>
            <a:ext cx="7500311" cy="4791979"/>
            <a:chOff x="634148" y="1659764"/>
            <a:chExt cx="7500311" cy="4310753"/>
          </a:xfrm>
        </p:grpSpPr>
        <p:graphicFrame>
          <p:nvGraphicFramePr>
            <p:cNvPr id="27" name="Diagram 26">
              <a:extLst>
                <a:ext uri="{FF2B5EF4-FFF2-40B4-BE49-F238E27FC236}">
                  <a16:creationId xmlns:a16="http://schemas.microsoft.com/office/drawing/2014/main" id="{15F36E70-F4CA-F173-3ABC-80CE1609E1C0}"/>
                </a:ext>
              </a:extLst>
            </p:cNvPr>
            <p:cNvGraphicFramePr/>
            <p:nvPr>
              <p:extLst>
                <p:ext uri="{D42A27DB-BD31-4B8C-83A1-F6EECF244321}">
                  <p14:modId xmlns:p14="http://schemas.microsoft.com/office/powerpoint/2010/main" val="4074915587"/>
                </p:ext>
              </p:extLst>
            </p:nvPr>
          </p:nvGraphicFramePr>
          <p:xfrm>
            <a:off x="634148" y="1659764"/>
            <a:ext cx="7500311" cy="38563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38633116-0F42-1635-E2EA-807196BC2003}"/>
                </a:ext>
              </a:extLst>
            </p:cNvPr>
            <p:cNvSpPr txBox="1"/>
            <p:nvPr/>
          </p:nvSpPr>
          <p:spPr>
            <a:xfrm>
              <a:off x="771307" y="4932260"/>
              <a:ext cx="7225991" cy="1038257"/>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300" b="0" i="0" u="none" strike="noStrike" kern="1200" cap="none" spc="0" normalizeH="0" baseline="0" noProof="0" dirty="0">
                  <a:ln>
                    <a:noFill/>
                  </a:ln>
                  <a:solidFill>
                    <a:prstClr val="black"/>
                  </a:solidFill>
                  <a:effectLst/>
                  <a:uLnTx/>
                  <a:uFillTx/>
                  <a:latin typeface="Arial" panose="020B0604020202020204"/>
                  <a:ea typeface="+mn-ea"/>
                  <a:cs typeface="+mn-cs"/>
                </a:rPr>
                <a:t>Creates a separate legal business entity.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300" dirty="0">
                  <a:solidFill>
                    <a:prstClr val="black"/>
                  </a:solidFill>
                  <a:latin typeface="Arial" panose="020B0604020202020204"/>
                </a:rPr>
                <a:t>Can help limit the personal liability of its owners (members).</a:t>
              </a:r>
              <a:endParaRPr kumimoji="0" lang="en-US" sz="23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grpSp>
    </p:spTree>
    <p:extLst>
      <p:ext uri="{BB962C8B-B14F-4D97-AF65-F5344CB8AC3E}">
        <p14:creationId xmlns:p14="http://schemas.microsoft.com/office/powerpoint/2010/main" val="1457952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
            <a:extLst>
              <a:ext uri="{FF2B5EF4-FFF2-40B4-BE49-F238E27FC236}">
                <a16:creationId xmlns:a16="http://schemas.microsoft.com/office/drawing/2014/main" id="{0B88C020-E875-68B7-FF2A-F6225F8477C1}"/>
              </a:ext>
            </a:extLst>
          </p:cNvPr>
          <p:cNvSpPr>
            <a:spLocks noGrp="1"/>
          </p:cNvSpPr>
          <p:nvPr>
            <p:ph type="title"/>
          </p:nvPr>
        </p:nvSpPr>
        <p:spPr>
          <a:xfrm>
            <a:off x="889510" y="471597"/>
            <a:ext cx="9779183" cy="1570038"/>
          </a:xfrm>
        </p:spPr>
        <p:txBody>
          <a:bodyPr/>
          <a:lstStyle/>
          <a:p>
            <a:pPr algn="ctr"/>
            <a:r>
              <a:rPr lang="en-US" sz="6000" dirty="0">
                <a:solidFill>
                  <a:srgbClr val="24447D"/>
                </a:solidFill>
              </a:rPr>
              <a:t>Where do you see the business in 5 years?</a:t>
            </a:r>
          </a:p>
        </p:txBody>
      </p:sp>
      <p:cxnSp>
        <p:nvCxnSpPr>
          <p:cNvPr id="18" name="Straight Connector 17">
            <a:extLst>
              <a:ext uri="{FF2B5EF4-FFF2-40B4-BE49-F238E27FC236}">
                <a16:creationId xmlns:a16="http://schemas.microsoft.com/office/drawing/2014/main" id="{C0D9B6C0-E56E-05E4-C569-C617201774C0}"/>
              </a:ext>
            </a:extLst>
          </p:cNvPr>
          <p:cNvCxnSpPr>
            <a:cxnSpLocks/>
          </p:cNvCxnSpPr>
          <p:nvPr/>
        </p:nvCxnSpPr>
        <p:spPr>
          <a:xfrm>
            <a:off x="693" y="2041635"/>
            <a:ext cx="11823445" cy="0"/>
          </a:xfrm>
          <a:prstGeom prst="line">
            <a:avLst/>
          </a:prstGeom>
          <a:ln w="38100">
            <a:solidFill>
              <a:srgbClr val="24447D"/>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6EF8839F-D873-A30A-F3E1-F40004488B52}"/>
              </a:ext>
            </a:extLst>
          </p:cNvPr>
          <p:cNvSpPr txBox="1"/>
          <p:nvPr/>
        </p:nvSpPr>
        <p:spPr>
          <a:xfrm>
            <a:off x="689207" y="2754086"/>
            <a:ext cx="10435213" cy="3416320"/>
          </a:xfrm>
          <a:prstGeom prst="rect">
            <a:avLst/>
          </a:prstGeom>
          <a:noFill/>
        </p:spPr>
        <p:txBody>
          <a:bodyPr wrap="square" rtlCol="0">
            <a:spAutoFit/>
          </a:bodyPr>
          <a:lstStyle/>
          <a:p>
            <a:pPr marL="685800" indent="-685800">
              <a:buFont typeface="Wingdings" panose="05000000000000000000" pitchFamily="2" charset="2"/>
              <a:buChar char="Ø"/>
            </a:pPr>
            <a:r>
              <a:rPr lang="en-US" sz="4800" dirty="0">
                <a:solidFill>
                  <a:srgbClr val="24447D"/>
                </a:solidFill>
              </a:rPr>
              <a:t>Start as the business structure you intend to be</a:t>
            </a:r>
          </a:p>
          <a:p>
            <a:pPr marL="342900" indent="-342900">
              <a:buFont typeface="Wingdings" panose="05000000000000000000" pitchFamily="2" charset="2"/>
              <a:buChar char="Ø"/>
            </a:pPr>
            <a:endParaRPr lang="en-US" sz="2400" dirty="0">
              <a:solidFill>
                <a:srgbClr val="24447D"/>
              </a:solidFill>
            </a:endParaRPr>
          </a:p>
          <a:p>
            <a:pPr marL="685800" indent="-685800">
              <a:buFont typeface="Wingdings" panose="05000000000000000000" pitchFamily="2" charset="2"/>
              <a:buChar char="Ø"/>
            </a:pPr>
            <a:r>
              <a:rPr lang="en-US" sz="4800" dirty="0">
                <a:solidFill>
                  <a:srgbClr val="24447D"/>
                </a:solidFill>
              </a:rPr>
              <a:t>A Sole Proprietorship cannot be converted</a:t>
            </a:r>
          </a:p>
        </p:txBody>
      </p:sp>
    </p:spTree>
    <p:extLst>
      <p:ext uri="{BB962C8B-B14F-4D97-AF65-F5344CB8AC3E}">
        <p14:creationId xmlns:p14="http://schemas.microsoft.com/office/powerpoint/2010/main" val="2563119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028B0E6F-20B5-B58A-313C-BDABC1445BC6}"/>
              </a:ext>
            </a:extLst>
          </p:cNvPr>
          <p:cNvSpPr>
            <a:spLocks noGrp="1"/>
          </p:cNvSpPr>
          <p:nvPr>
            <p:ph type="title"/>
          </p:nvPr>
        </p:nvSpPr>
        <p:spPr>
          <a:xfrm>
            <a:off x="1014493" y="-186641"/>
            <a:ext cx="9991670" cy="1610087"/>
          </a:xfrm>
        </p:spPr>
        <p:txBody>
          <a:bodyPr/>
          <a:lstStyle/>
          <a:p>
            <a:r>
              <a:rPr lang="en-US" sz="6000" dirty="0">
                <a:solidFill>
                  <a:srgbClr val="24447D"/>
                </a:solidFill>
              </a:rPr>
              <a:t>Operations &amp; Management</a:t>
            </a:r>
          </a:p>
        </p:txBody>
      </p:sp>
      <p:sp>
        <p:nvSpPr>
          <p:cNvPr id="2" name="TextBox 1">
            <a:extLst>
              <a:ext uri="{FF2B5EF4-FFF2-40B4-BE49-F238E27FC236}">
                <a16:creationId xmlns:a16="http://schemas.microsoft.com/office/drawing/2014/main" id="{2058F90D-DF74-E69B-8F92-BAC886486131}"/>
              </a:ext>
            </a:extLst>
          </p:cNvPr>
          <p:cNvSpPr txBox="1"/>
          <p:nvPr/>
        </p:nvSpPr>
        <p:spPr>
          <a:xfrm>
            <a:off x="496066" y="1997839"/>
            <a:ext cx="5514262" cy="3539430"/>
          </a:xfrm>
          <a:prstGeom prst="rect">
            <a:avLst/>
          </a:prstGeom>
          <a:noFill/>
        </p:spPr>
        <p:txBody>
          <a:bodyPr wrap="square" rtlCol="0">
            <a:spAutoFit/>
          </a:bodyPr>
          <a:lstStyle/>
          <a:p>
            <a:pPr algn="ctr"/>
            <a:r>
              <a:rPr lang="en-US" sz="4800" b="1" dirty="0">
                <a:solidFill>
                  <a:srgbClr val="24447D"/>
                </a:solidFill>
              </a:rPr>
              <a:t>Sole Proprietorship</a:t>
            </a:r>
          </a:p>
          <a:p>
            <a:pPr marL="285750" indent="-285750">
              <a:buFont typeface="Arial" panose="020B0604020202020204" pitchFamily="34" charset="0"/>
              <a:buChar char="•"/>
            </a:pPr>
            <a:r>
              <a:rPr lang="en-US" sz="3200" dirty="0">
                <a:solidFill>
                  <a:srgbClr val="24447D"/>
                </a:solidFill>
              </a:rPr>
              <a:t>Individually or Maritally owned</a:t>
            </a:r>
          </a:p>
          <a:p>
            <a:pPr marL="742950" lvl="1" indent="-285750">
              <a:buFont typeface="Arial" panose="020B0604020202020204" pitchFamily="34" charset="0"/>
              <a:buChar char="•"/>
            </a:pPr>
            <a:r>
              <a:rPr lang="en-US" sz="3200" dirty="0">
                <a:solidFill>
                  <a:srgbClr val="24447D"/>
                </a:solidFill>
              </a:rPr>
              <a:t>Unable to add additional owners</a:t>
            </a:r>
          </a:p>
        </p:txBody>
      </p:sp>
      <p:sp>
        <p:nvSpPr>
          <p:cNvPr id="3" name="TextBox 2">
            <a:extLst>
              <a:ext uri="{FF2B5EF4-FFF2-40B4-BE49-F238E27FC236}">
                <a16:creationId xmlns:a16="http://schemas.microsoft.com/office/drawing/2014/main" id="{B83ACDC3-5A1E-4B90-E587-C0BBE123DECA}"/>
              </a:ext>
            </a:extLst>
          </p:cNvPr>
          <p:cNvSpPr txBox="1"/>
          <p:nvPr/>
        </p:nvSpPr>
        <p:spPr>
          <a:xfrm>
            <a:off x="6181672" y="2018234"/>
            <a:ext cx="5705527" cy="3785652"/>
          </a:xfrm>
          <a:prstGeom prst="rect">
            <a:avLst/>
          </a:prstGeom>
          <a:noFill/>
        </p:spPr>
        <p:txBody>
          <a:bodyPr wrap="square" rtlCol="0">
            <a:spAutoFit/>
          </a:bodyPr>
          <a:lstStyle/>
          <a:p>
            <a:pPr algn="ctr"/>
            <a:r>
              <a:rPr lang="en-US" sz="4800" b="1" dirty="0">
                <a:solidFill>
                  <a:srgbClr val="24447D"/>
                </a:solidFill>
              </a:rPr>
              <a:t>LLC</a:t>
            </a:r>
          </a:p>
          <a:p>
            <a:pPr marL="285750" indent="-285750">
              <a:buFont typeface="Arial" panose="020B0604020202020204" pitchFamily="34" charset="0"/>
              <a:buChar char="•"/>
            </a:pPr>
            <a:r>
              <a:rPr lang="en-US" sz="3200" dirty="0">
                <a:solidFill>
                  <a:srgbClr val="24447D"/>
                </a:solidFill>
              </a:rPr>
              <a:t>Can be Individually or Maritally owned</a:t>
            </a:r>
          </a:p>
          <a:p>
            <a:pPr marL="742950" lvl="1" indent="-285750">
              <a:buFont typeface="Arial" panose="020B0604020202020204" pitchFamily="34" charset="0"/>
              <a:buChar char="•"/>
            </a:pPr>
            <a:r>
              <a:rPr lang="en-US" sz="3200" dirty="0">
                <a:solidFill>
                  <a:srgbClr val="24447D"/>
                </a:solidFill>
              </a:rPr>
              <a:t>Able to add additional owners</a:t>
            </a:r>
          </a:p>
          <a:p>
            <a:pPr marL="285750" indent="-285750">
              <a:buFont typeface="Arial" panose="020B0604020202020204" pitchFamily="34" charset="0"/>
              <a:buChar char="•"/>
            </a:pPr>
            <a:r>
              <a:rPr lang="en-US" sz="3200" dirty="0">
                <a:solidFill>
                  <a:srgbClr val="24447D"/>
                </a:solidFill>
              </a:rPr>
              <a:t>Should have an operating agreement</a:t>
            </a:r>
          </a:p>
        </p:txBody>
      </p:sp>
      <p:cxnSp>
        <p:nvCxnSpPr>
          <p:cNvPr id="4" name="Straight Connector 3">
            <a:extLst>
              <a:ext uri="{FF2B5EF4-FFF2-40B4-BE49-F238E27FC236}">
                <a16:creationId xmlns:a16="http://schemas.microsoft.com/office/drawing/2014/main" id="{E537A1FD-5EDD-A1CB-E767-57C274C395F6}"/>
              </a:ext>
            </a:extLst>
          </p:cNvPr>
          <p:cNvCxnSpPr>
            <a:cxnSpLocks/>
          </p:cNvCxnSpPr>
          <p:nvPr/>
        </p:nvCxnSpPr>
        <p:spPr>
          <a:xfrm>
            <a:off x="6010328" y="1506466"/>
            <a:ext cx="0" cy="4876800"/>
          </a:xfrm>
          <a:prstGeom prst="line">
            <a:avLst/>
          </a:prstGeom>
          <a:ln w="38100">
            <a:solidFill>
              <a:srgbClr val="24447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2863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F75DE-8A44-4EC5-83C6-95BDDF10DFD9}"/>
              </a:ext>
            </a:extLst>
          </p:cNvPr>
          <p:cNvSpPr>
            <a:spLocks noGrp="1"/>
          </p:cNvSpPr>
          <p:nvPr>
            <p:ph type="title"/>
          </p:nvPr>
        </p:nvSpPr>
        <p:spPr>
          <a:xfrm>
            <a:off x="1046038" y="96471"/>
            <a:ext cx="9779183" cy="996231"/>
          </a:xfrm>
        </p:spPr>
        <p:txBody>
          <a:bodyPr/>
          <a:lstStyle/>
          <a:p>
            <a:pPr algn="ctr"/>
            <a:r>
              <a:rPr lang="en-US" sz="6000" dirty="0">
                <a:solidFill>
                  <a:srgbClr val="29606B"/>
                </a:solidFill>
              </a:rPr>
              <a:t>Legal Protection &amp; Taxes</a:t>
            </a:r>
          </a:p>
        </p:txBody>
      </p:sp>
      <p:sp>
        <p:nvSpPr>
          <p:cNvPr id="8" name="TextBox 7">
            <a:extLst>
              <a:ext uri="{FF2B5EF4-FFF2-40B4-BE49-F238E27FC236}">
                <a16:creationId xmlns:a16="http://schemas.microsoft.com/office/drawing/2014/main" id="{43826D54-9DA3-2A72-6439-FF0D46C4C260}"/>
              </a:ext>
            </a:extLst>
          </p:cNvPr>
          <p:cNvSpPr txBox="1"/>
          <p:nvPr/>
        </p:nvSpPr>
        <p:spPr>
          <a:xfrm>
            <a:off x="2120590" y="998109"/>
            <a:ext cx="7630078" cy="830997"/>
          </a:xfrm>
          <a:prstGeom prst="rect">
            <a:avLst/>
          </a:prstGeom>
          <a:noFill/>
        </p:spPr>
        <p:txBody>
          <a:bodyPr wrap="square" rtlCol="0">
            <a:spAutoFit/>
          </a:bodyPr>
          <a:lstStyle/>
          <a:p>
            <a:pPr algn="ctr"/>
            <a:r>
              <a:rPr lang="en-US" sz="2400" b="1" dirty="0">
                <a:solidFill>
                  <a:srgbClr val="29606B"/>
                </a:solidFill>
              </a:rPr>
              <a:t>This is not legal advice, for details please seek legal guidance from a qualified attorney</a:t>
            </a:r>
          </a:p>
        </p:txBody>
      </p:sp>
      <p:sp>
        <p:nvSpPr>
          <p:cNvPr id="10" name="TextBox 9">
            <a:extLst>
              <a:ext uri="{FF2B5EF4-FFF2-40B4-BE49-F238E27FC236}">
                <a16:creationId xmlns:a16="http://schemas.microsoft.com/office/drawing/2014/main" id="{67EC5F10-74F1-2DCE-CBE5-CAB0FD726FB1}"/>
              </a:ext>
            </a:extLst>
          </p:cNvPr>
          <p:cNvSpPr txBox="1"/>
          <p:nvPr/>
        </p:nvSpPr>
        <p:spPr>
          <a:xfrm>
            <a:off x="296829" y="1942430"/>
            <a:ext cx="5638800" cy="4524315"/>
          </a:xfrm>
          <a:prstGeom prst="rect">
            <a:avLst/>
          </a:prstGeom>
          <a:noFill/>
        </p:spPr>
        <p:txBody>
          <a:bodyPr wrap="square" rtlCol="0">
            <a:spAutoFit/>
          </a:bodyPr>
          <a:lstStyle/>
          <a:p>
            <a:pPr algn="ctr"/>
            <a:r>
              <a:rPr lang="en-US" sz="4800" b="1" dirty="0">
                <a:solidFill>
                  <a:srgbClr val="29606B"/>
                </a:solidFill>
              </a:rPr>
              <a:t>Sole Proprietorship</a:t>
            </a:r>
          </a:p>
          <a:p>
            <a:pPr marL="285750" indent="-285750">
              <a:buClr>
                <a:schemeClr val="accent1"/>
              </a:buClr>
              <a:buFont typeface="Arial" panose="020B0604020202020204" pitchFamily="34" charset="0"/>
              <a:buChar char="•"/>
            </a:pPr>
            <a:r>
              <a:rPr lang="en-US" sz="3200" dirty="0">
                <a:solidFill>
                  <a:srgbClr val="29606B"/>
                </a:solidFill>
              </a:rPr>
              <a:t>Legal protection</a:t>
            </a:r>
          </a:p>
          <a:p>
            <a:pPr marL="742950" lvl="1" indent="-285750">
              <a:buClr>
                <a:schemeClr val="accent1"/>
              </a:buClr>
              <a:buFont typeface="Arial" panose="020B0604020202020204" pitchFamily="34" charset="0"/>
              <a:buChar char="•"/>
            </a:pPr>
            <a:r>
              <a:rPr lang="en-US" sz="3200" dirty="0">
                <a:solidFill>
                  <a:srgbClr val="29606B"/>
                </a:solidFill>
              </a:rPr>
              <a:t>Owner is personally responsible for business debts</a:t>
            </a:r>
          </a:p>
          <a:p>
            <a:pPr marL="285750" indent="-285750">
              <a:buClr>
                <a:schemeClr val="accent1"/>
              </a:buClr>
              <a:buFont typeface="Arial" panose="020B0604020202020204" pitchFamily="34" charset="0"/>
              <a:buChar char="•"/>
            </a:pPr>
            <a:r>
              <a:rPr lang="en-US" sz="3200" dirty="0">
                <a:solidFill>
                  <a:srgbClr val="29606B"/>
                </a:solidFill>
              </a:rPr>
              <a:t>Federal Taxes</a:t>
            </a:r>
          </a:p>
          <a:p>
            <a:pPr marL="742950" lvl="1" indent="-285750">
              <a:buClr>
                <a:schemeClr val="accent1"/>
              </a:buClr>
              <a:buFont typeface="Arial" panose="020B0604020202020204" pitchFamily="34" charset="0"/>
              <a:buChar char="•"/>
            </a:pPr>
            <a:r>
              <a:rPr lang="en-US" sz="3200" dirty="0">
                <a:solidFill>
                  <a:srgbClr val="29606B"/>
                </a:solidFill>
              </a:rPr>
              <a:t>Pass-through taxation</a:t>
            </a:r>
          </a:p>
        </p:txBody>
      </p:sp>
      <p:sp>
        <p:nvSpPr>
          <p:cNvPr id="11" name="TextBox 10">
            <a:extLst>
              <a:ext uri="{FF2B5EF4-FFF2-40B4-BE49-F238E27FC236}">
                <a16:creationId xmlns:a16="http://schemas.microsoft.com/office/drawing/2014/main" id="{8486856F-FFA0-5146-EFE8-1536B3A4BFB2}"/>
              </a:ext>
            </a:extLst>
          </p:cNvPr>
          <p:cNvSpPr txBox="1"/>
          <p:nvPr/>
        </p:nvSpPr>
        <p:spPr>
          <a:xfrm>
            <a:off x="6046728" y="1829106"/>
            <a:ext cx="6329414" cy="4770537"/>
          </a:xfrm>
          <a:prstGeom prst="rect">
            <a:avLst/>
          </a:prstGeom>
          <a:noFill/>
        </p:spPr>
        <p:txBody>
          <a:bodyPr wrap="square" rtlCol="0">
            <a:spAutoFit/>
          </a:bodyPr>
          <a:lstStyle/>
          <a:p>
            <a:pPr algn="ctr"/>
            <a:r>
              <a:rPr lang="en-US" sz="4800" b="1" dirty="0">
                <a:solidFill>
                  <a:srgbClr val="29606B"/>
                </a:solidFill>
              </a:rPr>
              <a:t>LLC</a:t>
            </a:r>
          </a:p>
          <a:p>
            <a:pPr marL="285750" indent="-285750">
              <a:buClr>
                <a:schemeClr val="accent1"/>
              </a:buClr>
              <a:buFont typeface="Arial" panose="020B0604020202020204" pitchFamily="34" charset="0"/>
              <a:buChar char="•"/>
            </a:pPr>
            <a:r>
              <a:rPr lang="en-US" sz="3200" dirty="0">
                <a:solidFill>
                  <a:srgbClr val="29606B"/>
                </a:solidFill>
              </a:rPr>
              <a:t>Legal protection</a:t>
            </a:r>
          </a:p>
          <a:p>
            <a:pPr marL="742950" lvl="1" indent="-285750">
              <a:buClr>
                <a:schemeClr val="accent1"/>
              </a:buClr>
              <a:buFont typeface="Arial" panose="020B0604020202020204" pitchFamily="34" charset="0"/>
              <a:buChar char="•"/>
            </a:pPr>
            <a:r>
              <a:rPr lang="en-US" sz="3200" dirty="0">
                <a:solidFill>
                  <a:srgbClr val="29606B"/>
                </a:solidFill>
              </a:rPr>
              <a:t>Owners may not be personally responsible for business debts</a:t>
            </a:r>
          </a:p>
          <a:p>
            <a:pPr marL="285750" indent="-285750">
              <a:buClr>
                <a:schemeClr val="accent1"/>
              </a:buClr>
              <a:buFont typeface="Arial" panose="020B0604020202020204" pitchFamily="34" charset="0"/>
              <a:buChar char="•"/>
            </a:pPr>
            <a:r>
              <a:rPr lang="en-US" sz="3200" dirty="0">
                <a:solidFill>
                  <a:srgbClr val="29606B"/>
                </a:solidFill>
              </a:rPr>
              <a:t>Federal Taxes</a:t>
            </a:r>
          </a:p>
          <a:p>
            <a:pPr marL="742950" lvl="1" indent="-285750">
              <a:buClr>
                <a:schemeClr val="accent1"/>
              </a:buClr>
              <a:buFont typeface="Arial" panose="020B0604020202020204" pitchFamily="34" charset="0"/>
              <a:buChar char="•"/>
            </a:pPr>
            <a:r>
              <a:rPr lang="en-US" sz="3200" dirty="0">
                <a:solidFill>
                  <a:srgbClr val="29606B"/>
                </a:solidFill>
              </a:rPr>
              <a:t>Pass-through taxation is the default but may elect corporate tax as well</a:t>
            </a:r>
          </a:p>
        </p:txBody>
      </p:sp>
      <p:cxnSp>
        <p:nvCxnSpPr>
          <p:cNvPr id="12" name="Straight Connector 11">
            <a:extLst>
              <a:ext uri="{FF2B5EF4-FFF2-40B4-BE49-F238E27FC236}">
                <a16:creationId xmlns:a16="http://schemas.microsoft.com/office/drawing/2014/main" id="{6587B0C2-1263-D757-4FEA-B7ADE43B8472}"/>
              </a:ext>
            </a:extLst>
          </p:cNvPr>
          <p:cNvCxnSpPr/>
          <p:nvPr/>
        </p:nvCxnSpPr>
        <p:spPr>
          <a:xfrm>
            <a:off x="5873877" y="1905306"/>
            <a:ext cx="0" cy="426720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2917468"/>
      </p:ext>
    </p:extLst>
  </p:cSld>
  <p:clrMapOvr>
    <a:masterClrMapping/>
  </p:clrMapOvr>
</p:sld>
</file>

<file path=ppt/theme/theme1.xml><?xml version="1.0" encoding="utf-8"?>
<a:theme xmlns:a="http://schemas.openxmlformats.org/drawingml/2006/main" name="Custom">
  <a:themeElements>
    <a:clrScheme name="OSOS - Current">
      <a:dk1>
        <a:sysClr val="windowText" lastClr="000000"/>
      </a:dk1>
      <a:lt1>
        <a:sysClr val="window" lastClr="FFFFFF"/>
      </a:lt1>
      <a:dk2>
        <a:srgbClr val="24447D"/>
      </a:dk2>
      <a:lt2>
        <a:srgbClr val="CCCCCC"/>
      </a:lt2>
      <a:accent1>
        <a:srgbClr val="29606B"/>
      </a:accent1>
      <a:accent2>
        <a:srgbClr val="24447D"/>
      </a:accent2>
      <a:accent3>
        <a:srgbClr val="FAAE5F"/>
      </a:accent3>
      <a:accent4>
        <a:srgbClr val="A82434"/>
      </a:accent4>
      <a:accent5>
        <a:srgbClr val="59387F"/>
      </a:accent5>
      <a:accent6>
        <a:srgbClr val="666666"/>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PowerPoint-Template-Ideas.pptx" id="{3B0CC312-F6A4-4245-A0D7-734912273958}" vid="{181D1AF8-ACD0-4C63-8B50-E9A78F201E8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QuickReference xmlns="deefb803-0668-4aed-9286-46c852116c03" xsi:nil="true"/>
    <Guidance xmlns="deefb803-0668-4aed-9286-46c852116c03" xsi:nil="true"/>
    <lcf76f155ced4ddcb4097134ff3c332f xmlns="deefb803-0668-4aed-9286-46c852116c03">
      <Terms xmlns="http://schemas.microsoft.com/office/infopath/2007/PartnerControls"/>
    </lcf76f155ced4ddcb4097134ff3c332f>
    <TaxCatchAll xmlns="4f29e4ae-d7f2-4161-9708-556d040bb618" xsi:nil="true"/>
    <CreatedOn xmlns="deefb803-0668-4aed-9286-46c852116c0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4D9CE9D4182A74ABD6A0460C91F4AA3" ma:contentTypeVersion="17" ma:contentTypeDescription="Create a new document." ma:contentTypeScope="" ma:versionID="ddadc7a3b6a4b6648b51645d7cc161b8">
  <xsd:schema xmlns:xsd="http://www.w3.org/2001/XMLSchema" xmlns:xs="http://www.w3.org/2001/XMLSchema" xmlns:p="http://schemas.microsoft.com/office/2006/metadata/properties" xmlns:ns2="deefb803-0668-4aed-9286-46c852116c03" xmlns:ns3="4f29e4ae-d7f2-4161-9708-556d040bb618" targetNamespace="http://schemas.microsoft.com/office/2006/metadata/properties" ma:root="true" ma:fieldsID="905fa937b95cf539b28716ceaf2b7002" ns2:_="" ns3:_="">
    <xsd:import namespace="deefb803-0668-4aed-9286-46c852116c03"/>
    <xsd:import namespace="4f29e4ae-d7f2-4161-9708-556d040bb61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CreatedOn" minOccurs="0"/>
                <xsd:element ref="ns2:QuickReference" minOccurs="0"/>
                <xsd:element ref="ns2:Guidance"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efb803-0668-4aed-9286-46c852116c0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50e4474b-0238-49c4-b7dd-4d8b6cdbe859"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CreatedOn" ma:index="20" nillable="true" ma:displayName="Created On" ma:format="DateOnly" ma:internalName="CreatedOn">
      <xsd:simpleType>
        <xsd:restriction base="dms:DateTime"/>
      </xsd:simpleType>
    </xsd:element>
    <xsd:element name="QuickReference" ma:index="21" nillable="true" ma:displayName="Quick Reference" ma:format="Dropdown" ma:internalName="QuickReference">
      <xsd:simpleType>
        <xsd:restriction base="dms:Note">
          <xsd:maxLength value="255"/>
        </xsd:restriction>
      </xsd:simpleType>
    </xsd:element>
    <xsd:element name="Guidance" ma:index="22" nillable="true" ma:displayName="Guidance" ma:format="Dropdown" ma:internalName="Guidance">
      <xsd:simpleType>
        <xsd:restriction base="dms:Text">
          <xsd:maxLength value="255"/>
        </xsd:restriction>
      </xsd:simpleType>
    </xsd:element>
    <xsd:element name="MediaServiceLocation" ma:index="23" nillable="true" ma:displayName="Location" ma:description="" ma:indexed="true" ma:internalName="MediaServiceLocation" ma:readOnly="true">
      <xsd:simpleType>
        <xsd:restriction base="dms:Text"/>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f29e4ae-d7f2-4161-9708-556d040bb618"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efc1f4a1-bf30-493e-a24b-2ec99a414114}" ma:internalName="TaxCatchAll" ma:showField="CatchAllData" ma:web="4f29e4ae-d7f2-4161-9708-556d040bb61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325C03C-2AB9-472A-B845-6A8AF27BB7FC}">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 ds:uri="deefb803-0668-4aed-9286-46c852116c03"/>
    <ds:schemaRef ds:uri="4f29e4ae-d7f2-4161-9708-556d040bb618"/>
  </ds:schemaRefs>
</ds:datastoreItem>
</file>

<file path=customXml/itemProps2.xml><?xml version="1.0" encoding="utf-8"?>
<ds:datastoreItem xmlns:ds="http://schemas.openxmlformats.org/officeDocument/2006/customXml" ds:itemID="{F28D935D-389D-40E1-8AE8-5A46931C4EC9}">
  <ds:schemaRefs>
    <ds:schemaRef ds:uri="http://schemas.microsoft.com/sharepoint/v3/contenttype/forms"/>
  </ds:schemaRefs>
</ds:datastoreItem>
</file>

<file path=customXml/itemProps3.xml><?xml version="1.0" encoding="utf-8"?>
<ds:datastoreItem xmlns:ds="http://schemas.openxmlformats.org/officeDocument/2006/customXml" ds:itemID="{E50E024E-F0CE-4CDC-81DB-B5756FEC9D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efb803-0668-4aed-9286-46c852116c03"/>
    <ds:schemaRef ds:uri="4f29e4ae-d7f2-4161-9708-556d040bb61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OSOS-Geometric-16_9</Template>
  <TotalTime>269</TotalTime>
  <Words>1626</Words>
  <Application>Microsoft Office PowerPoint</Application>
  <PresentationFormat>Widescreen</PresentationFormat>
  <Paragraphs>170</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Tenorite</vt:lpstr>
      <vt:lpstr>Wingdings</vt:lpstr>
      <vt:lpstr>Custom</vt:lpstr>
      <vt:lpstr>Business Basics Sole Proprietorship vs Limited Liability Company</vt:lpstr>
      <vt:lpstr>This presentation provides general information about the business structures of Sole Proprietorship and Limited Liability Company.   It is not legal advice and does not cover the specific circumstances of your business.   Our office can explain filing and compliance requirements but cannot advise you on which structure is best for your situation.   For guidance on how the law applies to your business, please consult a qualified attorney.</vt:lpstr>
      <vt:lpstr>Agenda</vt:lpstr>
      <vt:lpstr>Introduction</vt:lpstr>
      <vt:lpstr>Sole Proprietorship or Limited Liability Company</vt:lpstr>
      <vt:lpstr>Key Characteristics</vt:lpstr>
      <vt:lpstr>Where do you see the business in 5 years?</vt:lpstr>
      <vt:lpstr>Operations &amp; Management</vt:lpstr>
      <vt:lpstr>Legal Protection &amp; Taxes</vt:lpstr>
      <vt:lpstr>Registration and Annual Maintenance</vt:lpstr>
      <vt:lpstr>Registration Process</vt:lpstr>
      <vt:lpstr>Annual Maintenance</vt:lpstr>
      <vt:lpstr>Registration as an LLC</vt:lpstr>
      <vt:lpstr>Key Takeaways </vt:lpstr>
      <vt:lpstr>QUESTIONS</vt:lpstr>
      <vt:lpstr>Thank you</vt:lpstr>
    </vt:vector>
  </TitlesOfParts>
  <Company>Office of the Secretary of State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Parbon, Constance</dc:creator>
  <cp:lastModifiedBy>Parbon, Constance</cp:lastModifiedBy>
  <cp:revision>1</cp:revision>
  <dcterms:created xsi:type="dcterms:W3CDTF">2025-09-15T23:54:26Z</dcterms:created>
  <dcterms:modified xsi:type="dcterms:W3CDTF">2025-09-16T18:20:00Z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0x01010074D9CE9D4182A74ABD6A0460C91F4AA3</vt:lpwstr>
  </property>
</Properties>
</file>