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6.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5"/>
    <p:sldMasterId id="2147483936" r:id="rId6"/>
    <p:sldMasterId id="2147483940" r:id="rId7"/>
    <p:sldMasterId id="2147483955" r:id="rId8"/>
    <p:sldMasterId id="2147484017" r:id="rId9"/>
    <p:sldMasterId id="2147484038" r:id="rId10"/>
    <p:sldMasterId id="2147484070" r:id="rId11"/>
  </p:sldMasterIdLst>
  <p:notesMasterIdLst>
    <p:notesMasterId r:id="rId45"/>
  </p:notesMasterIdLst>
  <p:handoutMasterIdLst>
    <p:handoutMasterId r:id="rId46"/>
  </p:handoutMasterIdLst>
  <p:sldIdLst>
    <p:sldId id="366" r:id="rId12"/>
    <p:sldId id="2147476933" r:id="rId13"/>
    <p:sldId id="810" r:id="rId14"/>
    <p:sldId id="2147476931" r:id="rId15"/>
    <p:sldId id="2147476932" r:id="rId16"/>
    <p:sldId id="2147476917" r:id="rId17"/>
    <p:sldId id="2147476923" r:id="rId18"/>
    <p:sldId id="2147476910" r:id="rId19"/>
    <p:sldId id="367" r:id="rId20"/>
    <p:sldId id="378" r:id="rId21"/>
    <p:sldId id="2147476901" r:id="rId22"/>
    <p:sldId id="2147476912" r:id="rId23"/>
    <p:sldId id="2147476925" r:id="rId24"/>
    <p:sldId id="262" r:id="rId25"/>
    <p:sldId id="295" r:id="rId26"/>
    <p:sldId id="587" r:id="rId27"/>
    <p:sldId id="288" r:id="rId28"/>
    <p:sldId id="289" r:id="rId29"/>
    <p:sldId id="2147476977" r:id="rId30"/>
    <p:sldId id="2147476978" r:id="rId31"/>
    <p:sldId id="2147476979" r:id="rId32"/>
    <p:sldId id="2147476980" r:id="rId33"/>
    <p:sldId id="2147476924" r:id="rId34"/>
    <p:sldId id="2147476981" r:id="rId35"/>
    <p:sldId id="2147476976" r:id="rId36"/>
    <p:sldId id="2147476922" r:id="rId37"/>
    <p:sldId id="376" r:id="rId38"/>
    <p:sldId id="2147476930" r:id="rId39"/>
    <p:sldId id="2147476921" r:id="rId40"/>
    <p:sldId id="2147468802" r:id="rId41"/>
    <p:sldId id="2147476927" r:id="rId42"/>
    <p:sldId id="2143030079" r:id="rId43"/>
    <p:sldId id="2143030118" r:id="rId44"/>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033975-44A6-A064-F687-EEDE6ADFB6BB}" name="Crawford John C" initials="CC" userId="S::wk7hb@ds.irsnet.gov::2cca5960-3fbe-4a30-b5c2-d5cb1f0b834e" providerId="AD"/>
  <p188:author id="{04936FB3-CF9D-2BAB-65C1-8F88CA6F4E4E}" name="Nolen Eryka" initials="NE" userId="S::FZRLB@ds.irsnet.gov::5d5347e7-3672-4b63-89e2-7dcef12b3973" providerId="AD"/>
  <p188:author id="{84C60FF6-DEB2-DDD2-28BB-887D8415F89E}" name="Crawford John C" initials="CJC" userId="S::WK7HB@ds.irsnet.gov::2cca5960-3fbe-4a30-b5c2-d5cb1f0b834e" providerId="AD"/>
  <p188:author id="{9A2C0CF8-D167-2337-FD44-74FA2A32EC60}" name="Nolen Eryka" initials="NE" userId="S::fzrlb@ds.irsnet.gov::5d5347e7-3672-4b63-89e2-7dcef12b397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000066"/>
    <a:srgbClr val="CCFFFF"/>
    <a:srgbClr val="CBD1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7E4F19-5CED-485D-84F7-136F94DC637E}" v="13" dt="2025-09-09T18:58:06.3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91" autoAdjust="0"/>
    <p:restoredTop sz="78738" autoAdjust="0"/>
  </p:normalViewPr>
  <p:slideViewPr>
    <p:cSldViewPr snapToGrid="0">
      <p:cViewPr varScale="1">
        <p:scale>
          <a:sx n="50" d="100"/>
          <a:sy n="50" d="100"/>
        </p:scale>
        <p:origin x="1632" y="2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notesMaster" Target="notesMasters/notesMaster1.xml"/><Relationship Id="rId53"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theme" Target="theme/theme1.xml"/><Relationship Id="rId10" Type="http://schemas.openxmlformats.org/officeDocument/2006/relationships/slideMaster" Target="slideMasters/slideMaster6.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viewProps" Target="viewProps.xml"/><Relationship Id="rId8" Type="http://schemas.openxmlformats.org/officeDocument/2006/relationships/slideMaster" Target="slideMasters/slideMaster4.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ggins David" userId="73fa5f7e-92e3-4d15-aaff-4c9cac8880d2" providerId="ADAL" clId="{687E4F19-5CED-485D-84F7-136F94DC637E}"/>
    <pc:docChg chg="undo custSel addSld delSld modSld sldOrd">
      <pc:chgData name="Higgins David" userId="73fa5f7e-92e3-4d15-aaff-4c9cac8880d2" providerId="ADAL" clId="{687E4F19-5CED-485D-84F7-136F94DC637E}" dt="2025-09-15T16:08:33.489" v="208" actId="1076"/>
      <pc:docMkLst>
        <pc:docMk/>
      </pc:docMkLst>
      <pc:sldChg chg="modSp mod">
        <pc:chgData name="Higgins David" userId="73fa5f7e-92e3-4d15-aaff-4c9cac8880d2" providerId="ADAL" clId="{687E4F19-5CED-485D-84F7-136F94DC637E}" dt="2025-08-27T17:42:16.004" v="52" actId="20577"/>
        <pc:sldMkLst>
          <pc:docMk/>
          <pc:sldMk cId="54319373" sldId="262"/>
        </pc:sldMkLst>
        <pc:spChg chg="mod">
          <ac:chgData name="Higgins David" userId="73fa5f7e-92e3-4d15-aaff-4c9cac8880d2" providerId="ADAL" clId="{687E4F19-5CED-485D-84F7-136F94DC637E}" dt="2025-08-27T17:42:16.004" v="52" actId="20577"/>
          <ac:spMkLst>
            <pc:docMk/>
            <pc:sldMk cId="54319373" sldId="262"/>
            <ac:spMk id="6" creationId="{BFB55215-8DD9-A040-9916-330AB6F4242F}"/>
          </ac:spMkLst>
        </pc:spChg>
      </pc:sldChg>
      <pc:sldChg chg="modSp mod modNotesTx">
        <pc:chgData name="Higgins David" userId="73fa5f7e-92e3-4d15-aaff-4c9cac8880d2" providerId="ADAL" clId="{687E4F19-5CED-485D-84F7-136F94DC637E}" dt="2025-09-15T16:07:32.816" v="207" actId="20577"/>
        <pc:sldMkLst>
          <pc:docMk/>
          <pc:sldMk cId="0" sldId="366"/>
        </pc:sldMkLst>
        <pc:spChg chg="mod">
          <ac:chgData name="Higgins David" userId="73fa5f7e-92e3-4d15-aaff-4c9cac8880d2" providerId="ADAL" clId="{687E4F19-5CED-485D-84F7-136F94DC637E}" dt="2025-09-09T23:12:32.127" v="185" actId="20577"/>
          <ac:spMkLst>
            <pc:docMk/>
            <pc:sldMk cId="0" sldId="366"/>
            <ac:spMk id="2" creationId="{0EDB6D35-A8C6-8A18-4932-09928EE121F0}"/>
          </ac:spMkLst>
        </pc:spChg>
        <pc:spChg chg="mod">
          <ac:chgData name="Higgins David" userId="73fa5f7e-92e3-4d15-aaff-4c9cac8880d2" providerId="ADAL" clId="{687E4F19-5CED-485D-84F7-136F94DC637E}" dt="2025-08-27T17:38:50.673" v="40" actId="20577"/>
          <ac:spMkLst>
            <pc:docMk/>
            <pc:sldMk cId="0" sldId="366"/>
            <ac:spMk id="11266" creationId="{1B7416AA-1D14-4CB9-89A6-529A0E6E8C22}"/>
          </ac:spMkLst>
        </pc:spChg>
      </pc:sldChg>
      <pc:sldChg chg="ord">
        <pc:chgData name="Higgins David" userId="73fa5f7e-92e3-4d15-aaff-4c9cac8880d2" providerId="ADAL" clId="{687E4F19-5CED-485D-84F7-136F94DC637E}" dt="2025-09-09T23:17:57.094" v="195"/>
        <pc:sldMkLst>
          <pc:docMk/>
          <pc:sldMk cId="1697034310" sldId="376"/>
        </pc:sldMkLst>
      </pc:sldChg>
      <pc:sldChg chg="del">
        <pc:chgData name="Higgins David" userId="73fa5f7e-92e3-4d15-aaff-4c9cac8880d2" providerId="ADAL" clId="{687E4F19-5CED-485D-84F7-136F94DC637E}" dt="2025-08-27T17:14:46.204" v="31" actId="2696"/>
        <pc:sldMkLst>
          <pc:docMk/>
          <pc:sldMk cId="1876029345" sldId="916"/>
        </pc:sldMkLst>
      </pc:sldChg>
      <pc:sldChg chg="ord">
        <pc:chgData name="Higgins David" userId="73fa5f7e-92e3-4d15-aaff-4c9cac8880d2" providerId="ADAL" clId="{687E4F19-5CED-485D-84F7-136F94DC637E}" dt="2025-09-09T23:18:10.729" v="197"/>
        <pc:sldMkLst>
          <pc:docMk/>
          <pc:sldMk cId="2472632611" sldId="2147476910"/>
        </pc:sldMkLst>
      </pc:sldChg>
      <pc:sldChg chg="modSp mod">
        <pc:chgData name="Higgins David" userId="73fa5f7e-92e3-4d15-aaff-4c9cac8880d2" providerId="ADAL" clId="{687E4F19-5CED-485D-84F7-136F94DC637E}" dt="2025-09-09T23:12:51.997" v="193" actId="6549"/>
        <pc:sldMkLst>
          <pc:docMk/>
          <pc:sldMk cId="334037887" sldId="2147476917"/>
        </pc:sldMkLst>
        <pc:spChg chg="mod">
          <ac:chgData name="Higgins David" userId="73fa5f7e-92e3-4d15-aaff-4c9cac8880d2" providerId="ADAL" clId="{687E4F19-5CED-485D-84F7-136F94DC637E}" dt="2025-09-09T23:12:51.997" v="193" actId="6549"/>
          <ac:spMkLst>
            <pc:docMk/>
            <pc:sldMk cId="334037887" sldId="2147476917"/>
            <ac:spMk id="8" creationId="{B331DE2A-6F7F-050F-39C2-013A3A9EFD8A}"/>
          </ac:spMkLst>
        </pc:spChg>
      </pc:sldChg>
      <pc:sldChg chg="addSp delSp modSp del mod modNotesTx">
        <pc:chgData name="Higgins David" userId="73fa5f7e-92e3-4d15-aaff-4c9cac8880d2" providerId="ADAL" clId="{687E4F19-5CED-485D-84F7-136F94DC637E}" dt="2025-09-09T19:00:00.134" v="184" actId="20577"/>
        <pc:sldMkLst>
          <pc:docMk/>
          <pc:sldMk cId="2191254615" sldId="2147476924"/>
        </pc:sldMkLst>
        <pc:spChg chg="mod">
          <ac:chgData name="Higgins David" userId="73fa5f7e-92e3-4d15-aaff-4c9cac8880d2" providerId="ADAL" clId="{687E4F19-5CED-485D-84F7-136F94DC637E}" dt="2025-09-09T19:00:00.134" v="184" actId="20577"/>
          <ac:spMkLst>
            <pc:docMk/>
            <pc:sldMk cId="2191254615" sldId="2147476924"/>
            <ac:spMk id="2" creationId="{CCC1BFDC-F92B-44C8-A0FA-58A969366FB3}"/>
          </ac:spMkLst>
        </pc:spChg>
        <pc:spChg chg="mod">
          <ac:chgData name="Higgins David" userId="73fa5f7e-92e3-4d15-aaff-4c9cac8880d2" providerId="ADAL" clId="{687E4F19-5CED-485D-84F7-136F94DC637E}" dt="2025-09-09T18:59:25.348" v="156" actId="255"/>
          <ac:spMkLst>
            <pc:docMk/>
            <pc:sldMk cId="2191254615" sldId="2147476924"/>
            <ac:spMk id="6" creationId="{2C6A1D4A-1269-1D04-034E-1BF0A4FD7FC8}"/>
          </ac:spMkLst>
        </pc:spChg>
        <pc:picChg chg="add mod">
          <ac:chgData name="Higgins David" userId="73fa5f7e-92e3-4d15-aaff-4c9cac8880d2" providerId="ADAL" clId="{687E4F19-5CED-485D-84F7-136F94DC637E}" dt="2025-09-09T18:58:43.096" v="137" actId="1076"/>
          <ac:picMkLst>
            <pc:docMk/>
            <pc:sldMk cId="2191254615" sldId="2147476924"/>
            <ac:picMk id="7" creationId="{39DFA5CC-8EBE-D6BA-25BD-ECBFB99AA6A7}"/>
          </ac:picMkLst>
        </pc:picChg>
      </pc:sldChg>
      <pc:sldChg chg="modSp add mod modNotesTx">
        <pc:chgData name="Higgins David" userId="73fa5f7e-92e3-4d15-aaff-4c9cac8880d2" providerId="ADAL" clId="{687E4F19-5CED-485D-84F7-136F94DC637E}" dt="2025-08-27T17:43:12.586" v="60" actId="20577"/>
        <pc:sldMkLst>
          <pc:docMk/>
          <pc:sldMk cId="3347740262" sldId="2147476977"/>
        </pc:sldMkLst>
        <pc:spChg chg="mod">
          <ac:chgData name="Higgins David" userId="73fa5f7e-92e3-4d15-aaff-4c9cac8880d2" providerId="ADAL" clId="{687E4F19-5CED-485D-84F7-136F94DC637E}" dt="2025-08-27T17:42:57.678" v="59" actId="14100"/>
          <ac:spMkLst>
            <pc:docMk/>
            <pc:sldMk cId="3347740262" sldId="2147476977"/>
            <ac:spMk id="3" creationId="{799BC5F0-2849-AE9C-E0B7-02AD3C9F2CF6}"/>
          </ac:spMkLst>
        </pc:spChg>
        <pc:spChg chg="mod">
          <ac:chgData name="Higgins David" userId="73fa5f7e-92e3-4d15-aaff-4c9cac8880d2" providerId="ADAL" clId="{687E4F19-5CED-485D-84F7-136F94DC637E}" dt="2025-08-27T17:42:46.792" v="56"/>
          <ac:spMkLst>
            <pc:docMk/>
            <pc:sldMk cId="3347740262" sldId="2147476977"/>
            <ac:spMk id="54" creationId="{2FD1F1B1-6C16-372F-1B85-FC5A92D9C1DA}"/>
          </ac:spMkLst>
        </pc:spChg>
      </pc:sldChg>
      <pc:sldChg chg="modSp add mod">
        <pc:chgData name="Higgins David" userId="73fa5f7e-92e3-4d15-aaff-4c9cac8880d2" providerId="ADAL" clId="{687E4F19-5CED-485D-84F7-136F94DC637E}" dt="2025-08-27T17:45:16.014" v="68" actId="20577"/>
        <pc:sldMkLst>
          <pc:docMk/>
          <pc:sldMk cId="3750746455" sldId="2147476978"/>
        </pc:sldMkLst>
        <pc:spChg chg="mod">
          <ac:chgData name="Higgins David" userId="73fa5f7e-92e3-4d15-aaff-4c9cac8880d2" providerId="ADAL" clId="{687E4F19-5CED-485D-84F7-136F94DC637E}" dt="2025-08-27T17:45:16.014" v="68" actId="20577"/>
          <ac:spMkLst>
            <pc:docMk/>
            <pc:sldMk cId="3750746455" sldId="2147476978"/>
            <ac:spMk id="3" creationId="{9D05B4DE-F5FA-CC75-E22D-455AE6C2363B}"/>
          </ac:spMkLst>
        </pc:spChg>
        <pc:spChg chg="mod">
          <ac:chgData name="Higgins David" userId="73fa5f7e-92e3-4d15-aaff-4c9cac8880d2" providerId="ADAL" clId="{687E4F19-5CED-485D-84F7-136F94DC637E}" dt="2025-08-27T17:45:10.733" v="67" actId="20577"/>
          <ac:spMkLst>
            <pc:docMk/>
            <pc:sldMk cId="3750746455" sldId="2147476978"/>
            <ac:spMk id="54" creationId="{BB59F6C0-8B7B-1490-2D44-76B9EDC41FFB}"/>
          </ac:spMkLst>
        </pc:spChg>
      </pc:sldChg>
      <pc:sldChg chg="modSp add mod">
        <pc:chgData name="Higgins David" userId="73fa5f7e-92e3-4d15-aaff-4c9cac8880d2" providerId="ADAL" clId="{687E4F19-5CED-485D-84F7-136F94DC637E}" dt="2025-09-15T16:08:33.489" v="208" actId="1076"/>
        <pc:sldMkLst>
          <pc:docMk/>
          <pc:sldMk cId="928231662" sldId="2147476979"/>
        </pc:sldMkLst>
        <pc:spChg chg="mod">
          <ac:chgData name="Higgins David" userId="73fa5f7e-92e3-4d15-aaff-4c9cac8880d2" providerId="ADAL" clId="{687E4F19-5CED-485D-84F7-136F94DC637E}" dt="2025-08-27T17:47:02.800" v="77" actId="20577"/>
          <ac:spMkLst>
            <pc:docMk/>
            <pc:sldMk cId="928231662" sldId="2147476979"/>
            <ac:spMk id="3" creationId="{C615159D-8134-9DF2-515B-7771B37D9438}"/>
          </ac:spMkLst>
        </pc:spChg>
        <pc:spChg chg="mod">
          <ac:chgData name="Higgins David" userId="73fa5f7e-92e3-4d15-aaff-4c9cac8880d2" providerId="ADAL" clId="{687E4F19-5CED-485D-84F7-136F94DC637E}" dt="2025-09-15T16:08:33.489" v="208" actId="1076"/>
          <ac:spMkLst>
            <pc:docMk/>
            <pc:sldMk cId="928231662" sldId="2147476979"/>
            <ac:spMk id="54" creationId="{1FAAF086-9401-054A-3B60-D8B6339B6920}"/>
          </ac:spMkLst>
        </pc:spChg>
      </pc:sldChg>
      <pc:sldChg chg="modSp add mod">
        <pc:chgData name="Higgins David" userId="73fa5f7e-92e3-4d15-aaff-4c9cac8880d2" providerId="ADAL" clId="{687E4F19-5CED-485D-84F7-136F94DC637E}" dt="2025-08-27T17:48:17.732" v="84" actId="20577"/>
        <pc:sldMkLst>
          <pc:docMk/>
          <pc:sldMk cId="189197169" sldId="2147476980"/>
        </pc:sldMkLst>
        <pc:spChg chg="mod">
          <ac:chgData name="Higgins David" userId="73fa5f7e-92e3-4d15-aaff-4c9cac8880d2" providerId="ADAL" clId="{687E4F19-5CED-485D-84F7-136F94DC637E}" dt="2025-08-27T17:48:17.732" v="84" actId="20577"/>
          <ac:spMkLst>
            <pc:docMk/>
            <pc:sldMk cId="189197169" sldId="2147476980"/>
            <ac:spMk id="3" creationId="{39D248D5-7070-D0DD-22E2-840F87C223EF}"/>
          </ac:spMkLst>
        </pc:spChg>
        <pc:spChg chg="mod">
          <ac:chgData name="Higgins David" userId="73fa5f7e-92e3-4d15-aaff-4c9cac8880d2" providerId="ADAL" clId="{687E4F19-5CED-485D-84F7-136F94DC637E}" dt="2025-08-27T17:48:14.760" v="83" actId="20577"/>
          <ac:spMkLst>
            <pc:docMk/>
            <pc:sldMk cId="189197169" sldId="2147476980"/>
            <ac:spMk id="54" creationId="{35B2C273-69F4-850E-0457-E8FF02C032A3}"/>
          </ac:spMkLst>
        </pc:spChg>
      </pc:sldChg>
      <pc:sldChg chg="modSp add mod">
        <pc:chgData name="Higgins David" userId="73fa5f7e-92e3-4d15-aaff-4c9cac8880d2" providerId="ADAL" clId="{687E4F19-5CED-485D-84F7-136F94DC637E}" dt="2025-08-27T17:53:01.559" v="123" actId="20577"/>
        <pc:sldMkLst>
          <pc:docMk/>
          <pc:sldMk cId="2082116125" sldId="2147476981"/>
        </pc:sldMkLst>
        <pc:spChg chg="mod">
          <ac:chgData name="Higgins David" userId="73fa5f7e-92e3-4d15-aaff-4c9cac8880d2" providerId="ADAL" clId="{687E4F19-5CED-485D-84F7-136F94DC637E}" dt="2025-08-27T17:53:01.559" v="123" actId="20577"/>
          <ac:spMkLst>
            <pc:docMk/>
            <pc:sldMk cId="2082116125" sldId="2147476981"/>
            <ac:spMk id="3" creationId="{5B492396-BE28-972E-F6CE-EED7E987B9E4}"/>
          </ac:spMkLst>
        </pc:spChg>
        <pc:spChg chg="mod">
          <ac:chgData name="Higgins David" userId="73fa5f7e-92e3-4d15-aaff-4c9cac8880d2" providerId="ADAL" clId="{687E4F19-5CED-485D-84F7-136F94DC637E}" dt="2025-08-27T17:52:21.253" v="116" actId="20577"/>
          <ac:spMkLst>
            <pc:docMk/>
            <pc:sldMk cId="2082116125" sldId="2147476981"/>
            <ac:spMk id="54" creationId="{D2E323B6-4DC7-978A-08FC-FE45B367E64F}"/>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hyperlink" Target="https://www.irs.gov/businesses/small-businesses-self-employed/operating-a-business" TargetMode="External"/><Relationship Id="rId2" Type="http://schemas.openxmlformats.org/officeDocument/2006/relationships/hyperlink" Target="https://www.irs.gov/businesses/small-businesses-self-employed/business-structures" TargetMode="External"/><Relationship Id="rId1" Type="http://schemas.openxmlformats.org/officeDocument/2006/relationships/hyperlink" Target="https://www.irs.gov/businesses/small-businesses-self-employed/starting-a-business" TargetMode="External"/><Relationship Id="rId4" Type="http://schemas.openxmlformats.org/officeDocument/2006/relationships/hyperlink" Target="https://www.irs.gov/businesses/small-businesses-self-employed/closing-a-business"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www.irs.gov/businesses/small-businesses-self-employed/business-structures" TargetMode="External"/><Relationship Id="rId2" Type="http://schemas.openxmlformats.org/officeDocument/2006/relationships/hyperlink" Target="https://www.irs.gov/businesses/small-businesses-self-employed/operating-a-business" TargetMode="External"/><Relationship Id="rId1" Type="http://schemas.openxmlformats.org/officeDocument/2006/relationships/hyperlink" Target="https://www.irs.gov/businesses/small-businesses-self-employed/closing-a-business" TargetMode="External"/><Relationship Id="rId4" Type="http://schemas.openxmlformats.org/officeDocument/2006/relationships/hyperlink" Target="https://www.irs.gov/businesses/small-businesses-self-employed/starting-a-business"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FC9E17-62A9-415F-8D2A-57461BBFED0E}" type="doc">
      <dgm:prSet loTypeId="urn:microsoft.com/office/officeart/2005/8/layout/process4" loCatId="list" qsTypeId="urn:microsoft.com/office/officeart/2005/8/quickstyle/3d2" qsCatId="3D" csTypeId="urn:microsoft.com/office/officeart/2005/8/colors/accent1_2" csCatId="accent1" phldr="1"/>
      <dgm:spPr/>
      <dgm:t>
        <a:bodyPr/>
        <a:lstStyle/>
        <a:p>
          <a:endParaRPr lang="en-US"/>
        </a:p>
      </dgm:t>
    </dgm:pt>
    <dgm:pt modelId="{A98EC4CE-0AC8-470D-8751-E3B55A4B53B6}">
      <dgm:prSet custT="1"/>
      <dgm:spPr>
        <a:solidFill>
          <a:srgbClr val="002060"/>
        </a:solidFill>
        <a:ln>
          <a:solidFill>
            <a:srgbClr val="C00000"/>
          </a:solidFill>
        </a:ln>
      </dgm:spPr>
      <dgm:t>
        <a:bodyPr/>
        <a:lstStyle/>
        <a:p>
          <a:pPr algn="ctr"/>
          <a:r>
            <a:rPr lang="en-US" sz="2400" b="0" i="0"/>
            <a:t>Sections included on </a:t>
          </a:r>
          <a:r>
            <a:rPr lang="en-US" sz="2400" b="0" i="0" err="1"/>
            <a:t>IRS.gov's</a:t>
          </a:r>
          <a:r>
            <a:rPr lang="en-US" sz="2400" b="0" i="0"/>
            <a:t> small business pages:</a:t>
          </a:r>
          <a:endParaRPr lang="en-US" sz="2400"/>
        </a:p>
      </dgm:t>
    </dgm:pt>
    <dgm:pt modelId="{F697064A-59B6-46C9-8D84-22CB33BEC7A1}" type="parTrans" cxnId="{261F83DA-9010-4C06-BC4A-3F5D370ACA3A}">
      <dgm:prSet/>
      <dgm:spPr/>
      <dgm:t>
        <a:bodyPr/>
        <a:lstStyle/>
        <a:p>
          <a:endParaRPr lang="en-US" sz="1800">
            <a:solidFill>
              <a:schemeClr val="bg1"/>
            </a:solidFill>
          </a:endParaRPr>
        </a:p>
      </dgm:t>
    </dgm:pt>
    <dgm:pt modelId="{1A640FA3-2439-412A-9EB0-AD3B09E90CA3}" type="sibTrans" cxnId="{261F83DA-9010-4C06-BC4A-3F5D370ACA3A}">
      <dgm:prSet/>
      <dgm:spPr/>
      <dgm:t>
        <a:bodyPr/>
        <a:lstStyle/>
        <a:p>
          <a:endParaRPr lang="en-US" sz="1800">
            <a:solidFill>
              <a:schemeClr val="bg1"/>
            </a:solidFill>
          </a:endParaRPr>
        </a:p>
      </dgm:t>
    </dgm:pt>
    <dgm:pt modelId="{0D2B80C4-EB56-4550-AA6B-156DA0DA0F8F}">
      <dgm:prSet custT="1"/>
      <dgm:spPr>
        <a:solidFill>
          <a:srgbClr val="002060"/>
        </a:solidFill>
        <a:ln>
          <a:solidFill>
            <a:srgbClr val="C00000"/>
          </a:solidFill>
        </a:ln>
      </dgm:spPr>
      <dgm:t>
        <a:bodyPr/>
        <a:lstStyle/>
        <a:p>
          <a:pPr algn="ctr"/>
          <a:r>
            <a:rPr lang="en-US" sz="2400" b="1" i="0" u="sng">
              <a:solidFill>
                <a:srgbClr val="FFFF00"/>
              </a:solidFill>
              <a:hlinkClick xmlns:r="http://schemas.openxmlformats.org/officeDocument/2006/relationships" r:id="rId1">
                <a:extLst>
                  <a:ext uri="{A12FA001-AC4F-418D-AE19-62706E023703}">
                    <ahyp:hlinkClr xmlns:ahyp="http://schemas.microsoft.com/office/drawing/2018/hyperlinkcolor" val="tx"/>
                  </a:ext>
                </a:extLst>
              </a:hlinkClick>
            </a:rPr>
            <a:t>Starting a Business</a:t>
          </a:r>
          <a:endParaRPr lang="en-US" sz="2400"/>
        </a:p>
      </dgm:t>
    </dgm:pt>
    <dgm:pt modelId="{68A87127-6609-4A4E-92BC-FD7FDFF4DCE8}" type="parTrans" cxnId="{7B47CDE4-DC00-40AD-887F-9CD4C3EA57F6}">
      <dgm:prSet/>
      <dgm:spPr/>
      <dgm:t>
        <a:bodyPr/>
        <a:lstStyle/>
        <a:p>
          <a:endParaRPr lang="en-US" sz="1800">
            <a:solidFill>
              <a:schemeClr val="bg1"/>
            </a:solidFill>
          </a:endParaRPr>
        </a:p>
      </dgm:t>
    </dgm:pt>
    <dgm:pt modelId="{45AF2DF7-145D-4EFB-BE83-23E24C3B116F}" type="sibTrans" cxnId="{7B47CDE4-DC00-40AD-887F-9CD4C3EA57F6}">
      <dgm:prSet/>
      <dgm:spPr/>
      <dgm:t>
        <a:bodyPr/>
        <a:lstStyle/>
        <a:p>
          <a:endParaRPr lang="en-US" sz="1800">
            <a:solidFill>
              <a:schemeClr val="bg1"/>
            </a:solidFill>
          </a:endParaRPr>
        </a:p>
      </dgm:t>
    </dgm:pt>
    <dgm:pt modelId="{E0592EBA-7B65-4EE2-84F0-73D3C8B0F6DB}">
      <dgm:prSet custT="1"/>
      <dgm:spPr>
        <a:solidFill>
          <a:srgbClr val="002060"/>
        </a:solidFill>
        <a:ln>
          <a:solidFill>
            <a:srgbClr val="C00000"/>
          </a:solidFill>
        </a:ln>
      </dgm:spPr>
      <dgm:t>
        <a:bodyPr/>
        <a:lstStyle/>
        <a:p>
          <a:pPr algn="ctr"/>
          <a:r>
            <a:rPr lang="en-US" sz="2400" b="1" i="0" u="sng">
              <a:solidFill>
                <a:srgbClr val="FFFF00"/>
              </a:solidFill>
              <a:hlinkClick xmlns:r="http://schemas.openxmlformats.org/officeDocument/2006/relationships" r:id="rId2">
                <a:extLst>
                  <a:ext uri="{A12FA001-AC4F-418D-AE19-62706E023703}">
                    <ahyp:hlinkClr xmlns:ahyp="http://schemas.microsoft.com/office/drawing/2018/hyperlinkcolor" val="tx"/>
                  </a:ext>
                </a:extLst>
              </a:hlinkClick>
            </a:rPr>
            <a:t>Business Structure</a:t>
          </a:r>
          <a:endParaRPr lang="en-US" sz="2400"/>
        </a:p>
      </dgm:t>
    </dgm:pt>
    <dgm:pt modelId="{E1174389-CE81-41CB-8516-1DE8DCD9BAD6}" type="parTrans" cxnId="{670AA470-89D2-46CD-907D-8E0991FA399B}">
      <dgm:prSet/>
      <dgm:spPr/>
      <dgm:t>
        <a:bodyPr/>
        <a:lstStyle/>
        <a:p>
          <a:endParaRPr lang="en-US" sz="1800">
            <a:solidFill>
              <a:schemeClr val="bg1"/>
            </a:solidFill>
          </a:endParaRPr>
        </a:p>
      </dgm:t>
    </dgm:pt>
    <dgm:pt modelId="{267A9104-55BB-4E22-903A-4394AA02FFDA}" type="sibTrans" cxnId="{670AA470-89D2-46CD-907D-8E0991FA399B}">
      <dgm:prSet/>
      <dgm:spPr/>
      <dgm:t>
        <a:bodyPr/>
        <a:lstStyle/>
        <a:p>
          <a:endParaRPr lang="en-US" sz="1800">
            <a:solidFill>
              <a:schemeClr val="bg1"/>
            </a:solidFill>
          </a:endParaRPr>
        </a:p>
      </dgm:t>
    </dgm:pt>
    <dgm:pt modelId="{78599C17-FAE0-435C-AAE1-EEF012E4B26D}">
      <dgm:prSet custT="1"/>
      <dgm:spPr>
        <a:solidFill>
          <a:srgbClr val="002060"/>
        </a:solidFill>
        <a:ln>
          <a:solidFill>
            <a:srgbClr val="C00000"/>
          </a:solidFill>
        </a:ln>
      </dgm:spPr>
      <dgm:t>
        <a:bodyPr/>
        <a:lstStyle/>
        <a:p>
          <a:pPr algn="ctr"/>
          <a:r>
            <a:rPr lang="en-US" sz="2400" b="1" i="0" u="sng">
              <a:solidFill>
                <a:srgbClr val="FFFF00"/>
              </a:solidFill>
              <a:hlinkClick xmlns:r="http://schemas.openxmlformats.org/officeDocument/2006/relationships" r:id="rId3">
                <a:extLst>
                  <a:ext uri="{A12FA001-AC4F-418D-AE19-62706E023703}">
                    <ahyp:hlinkClr xmlns:ahyp="http://schemas.microsoft.com/office/drawing/2018/hyperlinkcolor" val="tx"/>
                  </a:ext>
                </a:extLst>
              </a:hlinkClick>
            </a:rPr>
            <a:t>Operating a Business</a:t>
          </a:r>
          <a:endParaRPr lang="en-US" sz="2400"/>
        </a:p>
      </dgm:t>
    </dgm:pt>
    <dgm:pt modelId="{59A69CEE-625A-4B08-9BAE-A3387D0274F3}" type="parTrans" cxnId="{DDD93B54-9E65-41FB-8BA7-025050CB1C30}">
      <dgm:prSet/>
      <dgm:spPr/>
      <dgm:t>
        <a:bodyPr/>
        <a:lstStyle/>
        <a:p>
          <a:endParaRPr lang="en-US" sz="1800">
            <a:solidFill>
              <a:schemeClr val="bg1"/>
            </a:solidFill>
          </a:endParaRPr>
        </a:p>
      </dgm:t>
    </dgm:pt>
    <dgm:pt modelId="{9531274F-7F92-4862-9E14-C8D031E21BC6}" type="sibTrans" cxnId="{DDD93B54-9E65-41FB-8BA7-025050CB1C30}">
      <dgm:prSet/>
      <dgm:spPr/>
      <dgm:t>
        <a:bodyPr/>
        <a:lstStyle/>
        <a:p>
          <a:endParaRPr lang="en-US" sz="1800">
            <a:solidFill>
              <a:schemeClr val="bg1"/>
            </a:solidFill>
          </a:endParaRPr>
        </a:p>
      </dgm:t>
    </dgm:pt>
    <dgm:pt modelId="{B90567BC-C174-4F2A-B64C-1F316E814A86}">
      <dgm:prSet custT="1"/>
      <dgm:spPr>
        <a:solidFill>
          <a:srgbClr val="002060"/>
        </a:solidFill>
        <a:ln>
          <a:solidFill>
            <a:srgbClr val="C00000"/>
          </a:solidFill>
        </a:ln>
      </dgm:spPr>
      <dgm:t>
        <a:bodyPr/>
        <a:lstStyle/>
        <a:p>
          <a:pPr algn="ctr"/>
          <a:r>
            <a:rPr lang="en-US" sz="2400" b="1" i="0" u="sng">
              <a:solidFill>
                <a:srgbClr val="FFFF00"/>
              </a:solidFill>
              <a:hlinkClick xmlns:r="http://schemas.openxmlformats.org/officeDocument/2006/relationships" r:id="rId4">
                <a:extLst>
                  <a:ext uri="{A12FA001-AC4F-418D-AE19-62706E023703}">
                    <ahyp:hlinkClr xmlns:ahyp="http://schemas.microsoft.com/office/drawing/2018/hyperlinkcolor" val="tx"/>
                  </a:ext>
                </a:extLst>
              </a:hlinkClick>
            </a:rPr>
            <a:t>Closing a Business</a:t>
          </a:r>
          <a:endParaRPr lang="en-US" sz="2400"/>
        </a:p>
      </dgm:t>
    </dgm:pt>
    <dgm:pt modelId="{BD29A7F9-8153-488F-92D6-AECCF078358D}" type="parTrans" cxnId="{EE8BCD1B-AAA9-46F6-937F-2AFD423F63F6}">
      <dgm:prSet/>
      <dgm:spPr/>
      <dgm:t>
        <a:bodyPr/>
        <a:lstStyle/>
        <a:p>
          <a:endParaRPr lang="en-US" sz="1800">
            <a:solidFill>
              <a:schemeClr val="bg1"/>
            </a:solidFill>
          </a:endParaRPr>
        </a:p>
      </dgm:t>
    </dgm:pt>
    <dgm:pt modelId="{80C810DC-36F1-4D15-B59E-3B20E04EF49E}" type="sibTrans" cxnId="{EE8BCD1B-AAA9-46F6-937F-2AFD423F63F6}">
      <dgm:prSet/>
      <dgm:spPr/>
      <dgm:t>
        <a:bodyPr/>
        <a:lstStyle/>
        <a:p>
          <a:endParaRPr lang="en-US" sz="1800">
            <a:solidFill>
              <a:schemeClr val="bg1"/>
            </a:solidFill>
          </a:endParaRPr>
        </a:p>
      </dgm:t>
    </dgm:pt>
    <dgm:pt modelId="{E3FC7526-902A-4680-BF91-4DC8CA68E5E4}" type="pres">
      <dgm:prSet presAssocID="{25FC9E17-62A9-415F-8D2A-57461BBFED0E}" presName="Name0" presStyleCnt="0">
        <dgm:presLayoutVars>
          <dgm:dir/>
          <dgm:animLvl val="lvl"/>
          <dgm:resizeHandles val="exact"/>
        </dgm:presLayoutVars>
      </dgm:prSet>
      <dgm:spPr/>
    </dgm:pt>
    <dgm:pt modelId="{84A9F46D-92B6-4583-AF74-ABE8BC2A7837}" type="pres">
      <dgm:prSet presAssocID="{B90567BC-C174-4F2A-B64C-1F316E814A86}" presName="boxAndChildren" presStyleCnt="0"/>
      <dgm:spPr/>
    </dgm:pt>
    <dgm:pt modelId="{88480DED-7B56-4E4C-96F4-E7E44D739D7F}" type="pres">
      <dgm:prSet presAssocID="{B90567BC-C174-4F2A-B64C-1F316E814A86}" presName="parentTextBox" presStyleLbl="node1" presStyleIdx="0" presStyleCnt="5"/>
      <dgm:spPr/>
    </dgm:pt>
    <dgm:pt modelId="{D966F53D-7124-43BB-BA76-5148CD5DE513}" type="pres">
      <dgm:prSet presAssocID="{9531274F-7F92-4862-9E14-C8D031E21BC6}" presName="sp" presStyleCnt="0"/>
      <dgm:spPr/>
    </dgm:pt>
    <dgm:pt modelId="{B8D7CABC-719E-44A5-BF64-1C1F0C00E716}" type="pres">
      <dgm:prSet presAssocID="{78599C17-FAE0-435C-AAE1-EEF012E4B26D}" presName="arrowAndChildren" presStyleCnt="0"/>
      <dgm:spPr/>
    </dgm:pt>
    <dgm:pt modelId="{7620CB4F-1F90-4656-80BA-1D7B847576C4}" type="pres">
      <dgm:prSet presAssocID="{78599C17-FAE0-435C-AAE1-EEF012E4B26D}" presName="parentTextArrow" presStyleLbl="node1" presStyleIdx="1" presStyleCnt="5"/>
      <dgm:spPr/>
    </dgm:pt>
    <dgm:pt modelId="{6A8D23F9-4281-4BEF-B357-53B5EE121A01}" type="pres">
      <dgm:prSet presAssocID="{267A9104-55BB-4E22-903A-4394AA02FFDA}" presName="sp" presStyleCnt="0"/>
      <dgm:spPr/>
    </dgm:pt>
    <dgm:pt modelId="{6B466A20-3071-48B4-AD51-C8D87CC52DC2}" type="pres">
      <dgm:prSet presAssocID="{E0592EBA-7B65-4EE2-84F0-73D3C8B0F6DB}" presName="arrowAndChildren" presStyleCnt="0"/>
      <dgm:spPr/>
    </dgm:pt>
    <dgm:pt modelId="{B0717FF2-957D-4A36-B960-E78A869141E1}" type="pres">
      <dgm:prSet presAssocID="{E0592EBA-7B65-4EE2-84F0-73D3C8B0F6DB}" presName="parentTextArrow" presStyleLbl="node1" presStyleIdx="2" presStyleCnt="5"/>
      <dgm:spPr/>
    </dgm:pt>
    <dgm:pt modelId="{89806486-2199-4774-9A3D-00B0FF277F71}" type="pres">
      <dgm:prSet presAssocID="{45AF2DF7-145D-4EFB-BE83-23E24C3B116F}" presName="sp" presStyleCnt="0"/>
      <dgm:spPr/>
    </dgm:pt>
    <dgm:pt modelId="{35D5BBB6-3D96-41B8-886F-DB1B7A1EC2C4}" type="pres">
      <dgm:prSet presAssocID="{0D2B80C4-EB56-4550-AA6B-156DA0DA0F8F}" presName="arrowAndChildren" presStyleCnt="0"/>
      <dgm:spPr/>
    </dgm:pt>
    <dgm:pt modelId="{9B7B0F33-9477-4380-9C71-6414040ACAD1}" type="pres">
      <dgm:prSet presAssocID="{0D2B80C4-EB56-4550-AA6B-156DA0DA0F8F}" presName="parentTextArrow" presStyleLbl="node1" presStyleIdx="3" presStyleCnt="5"/>
      <dgm:spPr/>
    </dgm:pt>
    <dgm:pt modelId="{65997294-63D9-40A4-979F-C21C9D7EAB38}" type="pres">
      <dgm:prSet presAssocID="{1A640FA3-2439-412A-9EB0-AD3B09E90CA3}" presName="sp" presStyleCnt="0"/>
      <dgm:spPr/>
    </dgm:pt>
    <dgm:pt modelId="{153BDB53-A0F7-426D-A545-CD7B516D8C97}" type="pres">
      <dgm:prSet presAssocID="{A98EC4CE-0AC8-470D-8751-E3B55A4B53B6}" presName="arrowAndChildren" presStyleCnt="0"/>
      <dgm:spPr/>
    </dgm:pt>
    <dgm:pt modelId="{ED80ECCC-43BF-49CB-B537-8D81F24CE63B}" type="pres">
      <dgm:prSet presAssocID="{A98EC4CE-0AC8-470D-8751-E3B55A4B53B6}" presName="parentTextArrow" presStyleLbl="node1" presStyleIdx="4" presStyleCnt="5"/>
      <dgm:spPr/>
    </dgm:pt>
  </dgm:ptLst>
  <dgm:cxnLst>
    <dgm:cxn modelId="{AD32E806-4AA3-45C3-BB96-D3A856544E79}" type="presOf" srcId="{A98EC4CE-0AC8-470D-8751-E3B55A4B53B6}" destId="{ED80ECCC-43BF-49CB-B537-8D81F24CE63B}" srcOrd="0" destOrd="0" presId="urn:microsoft.com/office/officeart/2005/8/layout/process4"/>
    <dgm:cxn modelId="{EE8BCD1B-AAA9-46F6-937F-2AFD423F63F6}" srcId="{25FC9E17-62A9-415F-8D2A-57461BBFED0E}" destId="{B90567BC-C174-4F2A-B64C-1F316E814A86}" srcOrd="4" destOrd="0" parTransId="{BD29A7F9-8153-488F-92D6-AECCF078358D}" sibTransId="{80C810DC-36F1-4D15-B59E-3B20E04EF49E}"/>
    <dgm:cxn modelId="{140C5230-CB47-47F5-81A5-2BC5E0E0D3F1}" type="presOf" srcId="{E0592EBA-7B65-4EE2-84F0-73D3C8B0F6DB}" destId="{B0717FF2-957D-4A36-B960-E78A869141E1}" srcOrd="0" destOrd="0" presId="urn:microsoft.com/office/officeart/2005/8/layout/process4"/>
    <dgm:cxn modelId="{C887A03B-6CDD-4D5E-856F-62528FCD3A0C}" type="presOf" srcId="{78599C17-FAE0-435C-AAE1-EEF012E4B26D}" destId="{7620CB4F-1F90-4656-80BA-1D7B847576C4}" srcOrd="0" destOrd="0" presId="urn:microsoft.com/office/officeart/2005/8/layout/process4"/>
    <dgm:cxn modelId="{670AA470-89D2-46CD-907D-8E0991FA399B}" srcId="{25FC9E17-62A9-415F-8D2A-57461BBFED0E}" destId="{E0592EBA-7B65-4EE2-84F0-73D3C8B0F6DB}" srcOrd="2" destOrd="0" parTransId="{E1174389-CE81-41CB-8516-1DE8DCD9BAD6}" sibTransId="{267A9104-55BB-4E22-903A-4394AA02FFDA}"/>
    <dgm:cxn modelId="{DDD93B54-9E65-41FB-8BA7-025050CB1C30}" srcId="{25FC9E17-62A9-415F-8D2A-57461BBFED0E}" destId="{78599C17-FAE0-435C-AAE1-EEF012E4B26D}" srcOrd="3" destOrd="0" parTransId="{59A69CEE-625A-4B08-9BAE-A3387D0274F3}" sibTransId="{9531274F-7F92-4862-9E14-C8D031E21BC6}"/>
    <dgm:cxn modelId="{122A477C-C85D-4B4F-BA95-7A9DF8749E94}" type="presOf" srcId="{0D2B80C4-EB56-4550-AA6B-156DA0DA0F8F}" destId="{9B7B0F33-9477-4380-9C71-6414040ACAD1}" srcOrd="0" destOrd="0" presId="urn:microsoft.com/office/officeart/2005/8/layout/process4"/>
    <dgm:cxn modelId="{218363B2-5251-45DB-AA4C-6687D68885B9}" type="presOf" srcId="{B90567BC-C174-4F2A-B64C-1F316E814A86}" destId="{88480DED-7B56-4E4C-96F4-E7E44D739D7F}" srcOrd="0" destOrd="0" presId="urn:microsoft.com/office/officeart/2005/8/layout/process4"/>
    <dgm:cxn modelId="{18FBB7C0-48D4-478B-B847-E96FE251D7C2}" type="presOf" srcId="{25FC9E17-62A9-415F-8D2A-57461BBFED0E}" destId="{E3FC7526-902A-4680-BF91-4DC8CA68E5E4}" srcOrd="0" destOrd="0" presId="urn:microsoft.com/office/officeart/2005/8/layout/process4"/>
    <dgm:cxn modelId="{261F83DA-9010-4C06-BC4A-3F5D370ACA3A}" srcId="{25FC9E17-62A9-415F-8D2A-57461BBFED0E}" destId="{A98EC4CE-0AC8-470D-8751-E3B55A4B53B6}" srcOrd="0" destOrd="0" parTransId="{F697064A-59B6-46C9-8D84-22CB33BEC7A1}" sibTransId="{1A640FA3-2439-412A-9EB0-AD3B09E90CA3}"/>
    <dgm:cxn modelId="{7B47CDE4-DC00-40AD-887F-9CD4C3EA57F6}" srcId="{25FC9E17-62A9-415F-8D2A-57461BBFED0E}" destId="{0D2B80C4-EB56-4550-AA6B-156DA0DA0F8F}" srcOrd="1" destOrd="0" parTransId="{68A87127-6609-4A4E-92BC-FD7FDFF4DCE8}" sibTransId="{45AF2DF7-145D-4EFB-BE83-23E24C3B116F}"/>
    <dgm:cxn modelId="{821C955F-B71D-4D11-A9B6-2D3471AD54D2}" type="presParOf" srcId="{E3FC7526-902A-4680-BF91-4DC8CA68E5E4}" destId="{84A9F46D-92B6-4583-AF74-ABE8BC2A7837}" srcOrd="0" destOrd="0" presId="urn:microsoft.com/office/officeart/2005/8/layout/process4"/>
    <dgm:cxn modelId="{C52B568A-50ED-4EE7-95C5-75496705D94B}" type="presParOf" srcId="{84A9F46D-92B6-4583-AF74-ABE8BC2A7837}" destId="{88480DED-7B56-4E4C-96F4-E7E44D739D7F}" srcOrd="0" destOrd="0" presId="urn:microsoft.com/office/officeart/2005/8/layout/process4"/>
    <dgm:cxn modelId="{D34BCE96-4A82-46ED-80F9-9FCB10494FED}" type="presParOf" srcId="{E3FC7526-902A-4680-BF91-4DC8CA68E5E4}" destId="{D966F53D-7124-43BB-BA76-5148CD5DE513}" srcOrd="1" destOrd="0" presId="urn:microsoft.com/office/officeart/2005/8/layout/process4"/>
    <dgm:cxn modelId="{AB58F497-AF90-43B4-A892-8FF60495AF75}" type="presParOf" srcId="{E3FC7526-902A-4680-BF91-4DC8CA68E5E4}" destId="{B8D7CABC-719E-44A5-BF64-1C1F0C00E716}" srcOrd="2" destOrd="0" presId="urn:microsoft.com/office/officeart/2005/8/layout/process4"/>
    <dgm:cxn modelId="{DFC10C02-CAFA-43B1-941A-84E972409E3A}" type="presParOf" srcId="{B8D7CABC-719E-44A5-BF64-1C1F0C00E716}" destId="{7620CB4F-1F90-4656-80BA-1D7B847576C4}" srcOrd="0" destOrd="0" presId="urn:microsoft.com/office/officeart/2005/8/layout/process4"/>
    <dgm:cxn modelId="{ED2B1989-E5A1-4324-9D2A-41B5E71F671E}" type="presParOf" srcId="{E3FC7526-902A-4680-BF91-4DC8CA68E5E4}" destId="{6A8D23F9-4281-4BEF-B357-53B5EE121A01}" srcOrd="3" destOrd="0" presId="urn:microsoft.com/office/officeart/2005/8/layout/process4"/>
    <dgm:cxn modelId="{00FAA405-7E22-4A85-BAFF-8F895AABF426}" type="presParOf" srcId="{E3FC7526-902A-4680-BF91-4DC8CA68E5E4}" destId="{6B466A20-3071-48B4-AD51-C8D87CC52DC2}" srcOrd="4" destOrd="0" presId="urn:microsoft.com/office/officeart/2005/8/layout/process4"/>
    <dgm:cxn modelId="{BFEC33E6-A1B6-4E82-8D81-6707539354AB}" type="presParOf" srcId="{6B466A20-3071-48B4-AD51-C8D87CC52DC2}" destId="{B0717FF2-957D-4A36-B960-E78A869141E1}" srcOrd="0" destOrd="0" presId="urn:microsoft.com/office/officeart/2005/8/layout/process4"/>
    <dgm:cxn modelId="{1778CEBE-FBE0-4B42-A6D5-A20F19B5E3F9}" type="presParOf" srcId="{E3FC7526-902A-4680-BF91-4DC8CA68E5E4}" destId="{89806486-2199-4774-9A3D-00B0FF277F71}" srcOrd="5" destOrd="0" presId="urn:microsoft.com/office/officeart/2005/8/layout/process4"/>
    <dgm:cxn modelId="{ED2B0DE1-AA3D-489A-AD58-68C50DF5E371}" type="presParOf" srcId="{E3FC7526-902A-4680-BF91-4DC8CA68E5E4}" destId="{35D5BBB6-3D96-41B8-886F-DB1B7A1EC2C4}" srcOrd="6" destOrd="0" presId="urn:microsoft.com/office/officeart/2005/8/layout/process4"/>
    <dgm:cxn modelId="{58856633-DA18-4812-A947-F89E65F58AC0}" type="presParOf" srcId="{35D5BBB6-3D96-41B8-886F-DB1B7A1EC2C4}" destId="{9B7B0F33-9477-4380-9C71-6414040ACAD1}" srcOrd="0" destOrd="0" presId="urn:microsoft.com/office/officeart/2005/8/layout/process4"/>
    <dgm:cxn modelId="{77A9E2D1-97D3-4BFE-BDDD-73AF57A7012A}" type="presParOf" srcId="{E3FC7526-902A-4680-BF91-4DC8CA68E5E4}" destId="{65997294-63D9-40A4-979F-C21C9D7EAB38}" srcOrd="7" destOrd="0" presId="urn:microsoft.com/office/officeart/2005/8/layout/process4"/>
    <dgm:cxn modelId="{0AF24D52-2A17-4F26-B25E-5562D2C046A6}" type="presParOf" srcId="{E3FC7526-902A-4680-BF91-4DC8CA68E5E4}" destId="{153BDB53-A0F7-426D-A545-CD7B516D8C97}" srcOrd="8" destOrd="0" presId="urn:microsoft.com/office/officeart/2005/8/layout/process4"/>
    <dgm:cxn modelId="{508B4C27-E17B-4094-AF11-200EFFABACEF}" type="presParOf" srcId="{153BDB53-A0F7-426D-A545-CD7B516D8C97}" destId="{ED80ECCC-43BF-49CB-B537-8D81F24CE63B}"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480DED-7B56-4E4C-96F4-E7E44D739D7F}">
      <dsp:nvSpPr>
        <dsp:cNvPr id="0" name=""/>
        <dsp:cNvSpPr/>
      </dsp:nvSpPr>
      <dsp:spPr>
        <a:xfrm>
          <a:off x="0" y="4662756"/>
          <a:ext cx="8665028" cy="764963"/>
        </a:xfrm>
        <a:prstGeom prst="rect">
          <a:avLst/>
        </a:prstGeom>
        <a:solidFill>
          <a:srgbClr val="002060"/>
        </a:solidFill>
        <a:ln>
          <a:solidFill>
            <a:srgbClr val="C00000"/>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i="0" u="sng" kern="1200">
              <a:solidFill>
                <a:srgbClr val="FFFF00"/>
              </a:solidFill>
              <a:hlinkClick xmlns:r="http://schemas.openxmlformats.org/officeDocument/2006/relationships" r:id="rId1">
                <a:extLst>
                  <a:ext uri="{A12FA001-AC4F-418D-AE19-62706E023703}">
                    <ahyp:hlinkClr xmlns:ahyp="http://schemas.microsoft.com/office/drawing/2018/hyperlinkcolor" val="tx"/>
                  </a:ext>
                </a:extLst>
              </a:hlinkClick>
            </a:rPr>
            <a:t>Closing a Business</a:t>
          </a:r>
          <a:endParaRPr lang="en-US" sz="2400" kern="1200"/>
        </a:p>
      </dsp:txBody>
      <dsp:txXfrm>
        <a:off x="0" y="4662756"/>
        <a:ext cx="8665028" cy="764963"/>
      </dsp:txXfrm>
    </dsp:sp>
    <dsp:sp modelId="{7620CB4F-1F90-4656-80BA-1D7B847576C4}">
      <dsp:nvSpPr>
        <dsp:cNvPr id="0" name=""/>
        <dsp:cNvSpPr/>
      </dsp:nvSpPr>
      <dsp:spPr>
        <a:xfrm rot="10800000">
          <a:off x="0" y="3497716"/>
          <a:ext cx="8665028" cy="1176514"/>
        </a:xfrm>
        <a:prstGeom prst="upArrowCallout">
          <a:avLst/>
        </a:prstGeom>
        <a:solidFill>
          <a:srgbClr val="002060"/>
        </a:solidFill>
        <a:ln>
          <a:solidFill>
            <a:srgbClr val="C00000"/>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i="0" u="sng" kern="1200">
              <a:solidFill>
                <a:srgbClr val="FFFF00"/>
              </a:solidFill>
              <a:hlinkClick xmlns:r="http://schemas.openxmlformats.org/officeDocument/2006/relationships" r:id="rId2">
                <a:extLst>
                  <a:ext uri="{A12FA001-AC4F-418D-AE19-62706E023703}">
                    <ahyp:hlinkClr xmlns:ahyp="http://schemas.microsoft.com/office/drawing/2018/hyperlinkcolor" val="tx"/>
                  </a:ext>
                </a:extLst>
              </a:hlinkClick>
            </a:rPr>
            <a:t>Operating a Business</a:t>
          </a:r>
          <a:endParaRPr lang="en-US" sz="2400" kern="1200"/>
        </a:p>
      </dsp:txBody>
      <dsp:txXfrm rot="10800000">
        <a:off x="0" y="3497716"/>
        <a:ext cx="8665028" cy="764464"/>
      </dsp:txXfrm>
    </dsp:sp>
    <dsp:sp modelId="{B0717FF2-957D-4A36-B960-E78A869141E1}">
      <dsp:nvSpPr>
        <dsp:cNvPr id="0" name=""/>
        <dsp:cNvSpPr/>
      </dsp:nvSpPr>
      <dsp:spPr>
        <a:xfrm rot="10800000">
          <a:off x="0" y="2332676"/>
          <a:ext cx="8665028" cy="1176514"/>
        </a:xfrm>
        <a:prstGeom prst="upArrowCallout">
          <a:avLst/>
        </a:prstGeom>
        <a:solidFill>
          <a:srgbClr val="002060"/>
        </a:solidFill>
        <a:ln>
          <a:solidFill>
            <a:srgbClr val="C00000"/>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i="0" u="sng" kern="1200">
              <a:solidFill>
                <a:srgbClr val="FFFF00"/>
              </a:solidFill>
              <a:hlinkClick xmlns:r="http://schemas.openxmlformats.org/officeDocument/2006/relationships" r:id="rId3">
                <a:extLst>
                  <a:ext uri="{A12FA001-AC4F-418D-AE19-62706E023703}">
                    <ahyp:hlinkClr xmlns:ahyp="http://schemas.microsoft.com/office/drawing/2018/hyperlinkcolor" val="tx"/>
                  </a:ext>
                </a:extLst>
              </a:hlinkClick>
            </a:rPr>
            <a:t>Business Structure</a:t>
          </a:r>
          <a:endParaRPr lang="en-US" sz="2400" kern="1200"/>
        </a:p>
      </dsp:txBody>
      <dsp:txXfrm rot="10800000">
        <a:off x="0" y="2332676"/>
        <a:ext cx="8665028" cy="764464"/>
      </dsp:txXfrm>
    </dsp:sp>
    <dsp:sp modelId="{9B7B0F33-9477-4380-9C71-6414040ACAD1}">
      <dsp:nvSpPr>
        <dsp:cNvPr id="0" name=""/>
        <dsp:cNvSpPr/>
      </dsp:nvSpPr>
      <dsp:spPr>
        <a:xfrm rot="10800000">
          <a:off x="0" y="1167635"/>
          <a:ext cx="8665028" cy="1176514"/>
        </a:xfrm>
        <a:prstGeom prst="upArrowCallout">
          <a:avLst/>
        </a:prstGeom>
        <a:solidFill>
          <a:srgbClr val="002060"/>
        </a:solidFill>
        <a:ln>
          <a:solidFill>
            <a:srgbClr val="C00000"/>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i="0" u="sng" kern="1200">
              <a:solidFill>
                <a:srgbClr val="FFFF00"/>
              </a:solidFill>
              <a:hlinkClick xmlns:r="http://schemas.openxmlformats.org/officeDocument/2006/relationships" r:id="rId4">
                <a:extLst>
                  <a:ext uri="{A12FA001-AC4F-418D-AE19-62706E023703}">
                    <ahyp:hlinkClr xmlns:ahyp="http://schemas.microsoft.com/office/drawing/2018/hyperlinkcolor" val="tx"/>
                  </a:ext>
                </a:extLst>
              </a:hlinkClick>
            </a:rPr>
            <a:t>Starting a Business</a:t>
          </a:r>
          <a:endParaRPr lang="en-US" sz="2400" kern="1200"/>
        </a:p>
      </dsp:txBody>
      <dsp:txXfrm rot="10800000">
        <a:off x="0" y="1167635"/>
        <a:ext cx="8665028" cy="764464"/>
      </dsp:txXfrm>
    </dsp:sp>
    <dsp:sp modelId="{ED80ECCC-43BF-49CB-B537-8D81F24CE63B}">
      <dsp:nvSpPr>
        <dsp:cNvPr id="0" name=""/>
        <dsp:cNvSpPr/>
      </dsp:nvSpPr>
      <dsp:spPr>
        <a:xfrm rot="10800000">
          <a:off x="0" y="2595"/>
          <a:ext cx="8665028" cy="1176514"/>
        </a:xfrm>
        <a:prstGeom prst="upArrowCallout">
          <a:avLst/>
        </a:prstGeom>
        <a:solidFill>
          <a:srgbClr val="002060"/>
        </a:solidFill>
        <a:ln>
          <a:solidFill>
            <a:srgbClr val="C00000"/>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0" i="0" kern="1200"/>
            <a:t>Sections included on </a:t>
          </a:r>
          <a:r>
            <a:rPr lang="en-US" sz="2400" b="0" i="0" kern="1200" err="1"/>
            <a:t>IRS.gov's</a:t>
          </a:r>
          <a:r>
            <a:rPr lang="en-US" sz="2400" b="0" i="0" kern="1200"/>
            <a:t> small business pages:</a:t>
          </a:r>
          <a:endParaRPr lang="en-US" sz="2400" kern="1200"/>
        </a:p>
      </dsp:txBody>
      <dsp:txXfrm rot="10800000">
        <a:off x="0" y="2595"/>
        <a:ext cx="8665028" cy="764464"/>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02FF39-367A-45C0-8BC2-5B43A85184DF}"/>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5" name="Slide Number Placeholder 4">
            <a:extLst>
              <a:ext uri="{FF2B5EF4-FFF2-40B4-BE49-F238E27FC236}">
                <a16:creationId xmlns:a16="http://schemas.microsoft.com/office/drawing/2014/main" id="{804193D9-2C20-4665-B224-2510675879A3}"/>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43CD512-14F6-4F3F-8A36-F1AA2E5248C3}" type="slidenum">
              <a:rPr lang="en-US" smtClean="0"/>
              <a:t>‹#›</a:t>
            </a:fld>
            <a:endParaRPr lang="en-US"/>
          </a:p>
        </p:txBody>
      </p:sp>
    </p:spTree>
    <p:extLst>
      <p:ext uri="{BB962C8B-B14F-4D97-AF65-F5344CB8AC3E}">
        <p14:creationId xmlns:p14="http://schemas.microsoft.com/office/powerpoint/2010/main" val="26897668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6" name="Rectangle 4">
            <a:extLst>
              <a:ext uri="{FF2B5EF4-FFF2-40B4-BE49-F238E27FC236}">
                <a16:creationId xmlns:a16="http://schemas.microsoft.com/office/drawing/2014/main" id="{F0D0C5E1-0B7D-4B43-8205-D0665A3A1764}"/>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a:extLst>
              <a:ext uri="{FF2B5EF4-FFF2-40B4-BE49-F238E27FC236}">
                <a16:creationId xmlns:a16="http://schemas.microsoft.com/office/drawing/2014/main" id="{FF7ACFCD-8351-4A0E-B5F6-5620199906F0}"/>
              </a:ext>
            </a:extLst>
          </p:cNvPr>
          <p:cNvSpPr>
            <a:spLocks noGrp="1" noChangeArrowheads="1"/>
          </p:cNvSpPr>
          <p:nvPr>
            <p:ph type="body" sz="quarter" idx="3"/>
          </p:nvPr>
        </p:nvSpPr>
        <p:spPr bwMode="auto">
          <a:xfrm>
            <a:off x="701040" y="4415790"/>
            <a:ext cx="560832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1511" name="Rectangle 7">
            <a:extLst>
              <a:ext uri="{FF2B5EF4-FFF2-40B4-BE49-F238E27FC236}">
                <a16:creationId xmlns:a16="http://schemas.microsoft.com/office/drawing/2014/main" id="{24D1ED84-17F9-484D-ACDC-7A417A53F5DE}"/>
              </a:ext>
            </a:extLst>
          </p:cNvPr>
          <p:cNvSpPr>
            <a:spLocks noGrp="1" noChangeArrowheads="1"/>
          </p:cNvSpPr>
          <p:nvPr>
            <p:ph type="sldNum" sz="quarter" idx="5"/>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eaLnBrk="1" hangingPunct="1">
              <a:defRPr sz="1200"/>
            </a:lvl1pPr>
          </a:lstStyle>
          <a:p>
            <a:fld id="{C25C1783-AFE5-4E8C-8683-E813159C4315}"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ts val="0"/>
      </a:spcBef>
      <a:spcAft>
        <a:spcPts val="0"/>
      </a:spcAft>
      <a:defRPr sz="1200" kern="1200">
        <a:solidFill>
          <a:schemeClr val="tx1"/>
        </a:solidFill>
        <a:latin typeface="Arial" charset="0"/>
        <a:ea typeface="+mn-ea"/>
        <a:cs typeface="+mn-cs"/>
      </a:defRPr>
    </a:lvl1pPr>
    <a:lvl2pPr marL="457200" algn="l" rtl="0" eaLnBrk="0" fontAlgn="base" hangingPunct="0">
      <a:spcBef>
        <a:spcPts val="0"/>
      </a:spcBef>
      <a:spcAft>
        <a:spcPts val="0"/>
      </a:spcAft>
      <a:defRPr sz="1200" kern="1200">
        <a:solidFill>
          <a:schemeClr val="tx1"/>
        </a:solidFill>
        <a:latin typeface="Arial" charset="0"/>
        <a:ea typeface="+mn-ea"/>
        <a:cs typeface="+mn-cs"/>
      </a:defRPr>
    </a:lvl2pPr>
    <a:lvl3pPr marL="914400" algn="l" rtl="0" eaLnBrk="0" fontAlgn="base" hangingPunct="0">
      <a:spcBef>
        <a:spcPts val="0"/>
      </a:spcBef>
      <a:spcAft>
        <a:spcPts val="0"/>
      </a:spcAft>
      <a:defRPr sz="1200" kern="1200">
        <a:solidFill>
          <a:schemeClr val="tx1"/>
        </a:solidFill>
        <a:latin typeface="Arial" charset="0"/>
        <a:ea typeface="+mn-ea"/>
        <a:cs typeface="+mn-cs"/>
      </a:defRPr>
    </a:lvl3pPr>
    <a:lvl4pPr marL="1371600" algn="l" rtl="0" eaLnBrk="0" fontAlgn="base" hangingPunct="0">
      <a:spcBef>
        <a:spcPts val="0"/>
      </a:spcBef>
      <a:spcAft>
        <a:spcPts val="0"/>
      </a:spcAft>
      <a:defRPr sz="1200" kern="1200">
        <a:solidFill>
          <a:schemeClr val="tx1"/>
        </a:solidFill>
        <a:latin typeface="Arial" charset="0"/>
        <a:ea typeface="+mn-ea"/>
        <a:cs typeface="+mn-cs"/>
      </a:defRPr>
    </a:lvl4pPr>
    <a:lvl5pPr marL="1828800" algn="l" rtl="0" eaLnBrk="0" fontAlgn="base" hangingPunct="0">
      <a:spcBef>
        <a:spcPts val="0"/>
      </a:spcBef>
      <a:spcAft>
        <a:spcPts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irs.gov/pub/irs-pdf/p5801.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irs.gov/forms-pubs/about-form-8882"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irs.gov/businesses/small-businesses-self-employed/employer-provided-childcare-credit"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irs.gov/instructions/i8995a"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irs.gov/instructions/i8995"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irs.gov/businesses/small-businesses-self-employed/sole-proprietorships"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www.irs.gov/businesses/business-tax-account" TargetMode="External"/><Relationship Id="rId5" Type="http://schemas.openxmlformats.org/officeDocument/2006/relationships/hyperlink" Target="https://www.irs.gov/payments/your-online-account" TargetMode="External"/><Relationship Id="rId4" Type="http://schemas.openxmlformats.org/officeDocument/2006/relationships/hyperlink" Target="https://www.irs.gov/businesses/small-businesses-self-employed/employer-id-numbers"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8" Type="http://schemas.openxmlformats.org/officeDocument/2006/relationships/hyperlink" Target="https://www.irs.gov/newsroom/dirty-dozen-irs-warns-about-false-fuel-tax-credit-claims-taxpayers-should-be-wary-of-scammers-heightened-review" TargetMode="External"/><Relationship Id="rId3" Type="http://schemas.openxmlformats.org/officeDocument/2006/relationships/hyperlink" Target="https://www.irs.gov/coronavirus/employee-retention-credit" TargetMode="External"/><Relationship Id="rId7" Type="http://schemas.openxmlformats.org/officeDocument/2006/relationships/hyperlink" Target="https://www.irs.gov/newsroom/dirty-dozen-beware-of-aggressive-promoters-who-dupe-taxpayers-into-making-questionable-employee-retention-credit-claims-risks-continue-for-small-businesses-special-withdrawal-program-remains-available"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s://www.irs.gov/pub/irs-pdf/f14242.pdf" TargetMode="External"/><Relationship Id="rId5" Type="http://schemas.openxmlformats.org/officeDocument/2006/relationships/hyperlink" Target="https://apps.irs.gov/app/digital-mailroom/dmaf/f14242/" TargetMode="External"/><Relationship Id="rId4" Type="http://schemas.openxmlformats.org/officeDocument/2006/relationships/hyperlink" Target="https://www.irs.gov/newsroom/withdraw-an-employee-retention-credit-erc-claim"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irs.gov/newsroom/security-summit" TargetMode="External"/><Relationship Id="rId2" Type="http://schemas.openxmlformats.org/officeDocument/2006/relationships/slide" Target="../slides/slide30.xml"/><Relationship Id="rId1" Type="http://schemas.openxmlformats.org/officeDocument/2006/relationships/notesMaster" Target="../notesMasters/notesMaster1.xml"/><Relationship Id="rId5" Type="http://schemas.openxmlformats.org/officeDocument/2006/relationships/hyperlink" Target="https://www.irs.gov/pub/irs-pdf/f14039b.pdf" TargetMode="External"/><Relationship Id="rId4" Type="http://schemas.openxmlformats.org/officeDocument/2006/relationships/hyperlink" Target="mailto:phishing@irs.gov"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irs.gov/businesses/small-businesses-self-employed/starting-a-business" TargetMode="External"/><Relationship Id="rId7" Type="http://schemas.openxmlformats.org/officeDocument/2006/relationships/hyperlink" Target="https://www.irs.gov/businesses/small-businesses-self-employed/closing-a-business"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irs.gov/businesses/small-businesses-self-employed/operating-a-business" TargetMode="External"/><Relationship Id="rId5" Type="http://schemas.openxmlformats.org/officeDocument/2006/relationships/hyperlink" Target="https://www.irs.gov/businesses/small-businesses-self-employed/business-structures" TargetMode="External"/><Relationship Id="rId4" Type="http://schemas.openxmlformats.org/officeDocument/2006/relationships/hyperlink" Target="https://www.irs.gov/businesses/small-businesses-self-employed/checklist-for-starting-a-business"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C2AEFACC-7A24-4ADF-A8AE-24EAC8F5C47E}"/>
              </a:ext>
            </a:extLst>
          </p:cNvPr>
          <p:cNvSpPr>
            <a:spLocks noGrp="1" noRot="1" noChangeAspect="1" noChangeArrowheads="1" noTextEdit="1"/>
          </p:cNvSpPr>
          <p:nvPr>
            <p:ph type="sldImg"/>
          </p:nvPr>
        </p:nvSpPr>
        <p:spPr>
          <a:ln/>
        </p:spPr>
      </p:sp>
      <p:sp>
        <p:nvSpPr>
          <p:cNvPr id="12291" name="Notes Placeholder 2">
            <a:extLst>
              <a:ext uri="{FF2B5EF4-FFF2-40B4-BE49-F238E27FC236}">
                <a16:creationId xmlns:a16="http://schemas.microsoft.com/office/drawing/2014/main" id="{BBFA2BE8-2EEB-4D50-A62A-F24AF0821F1E}"/>
              </a:ext>
            </a:extLst>
          </p:cNvPr>
          <p:cNvSpPr>
            <a:spLocks noGrp="1" noChangeArrowheads="1"/>
          </p:cNvSpPr>
          <p:nvPr>
            <p:ph type="body" idx="1"/>
          </p:nvPr>
        </p:nvSpPr>
        <p:spPr>
          <a:xfrm>
            <a:off x="685800" y="4400549"/>
            <a:ext cx="5486400" cy="3939219"/>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Greetings Puyallup, I am glad to join you today. Many of you may be aware of IRS resources to businesses, but I wanted to remind everyone about the assistance that the IRS wants to provide taxpayers. </a:t>
            </a:r>
            <a:r>
              <a:rPr lang="en-US" sz="1800" dirty="0">
                <a:latin typeface="Arial" panose="020B0604020202020204" pitchFamily="34" charset="0"/>
                <a:ea typeface="Calibri" panose="020F0502020204030204" pitchFamily="34" charset="0"/>
                <a:cs typeface="Arial" panose="020B0604020202020204" pitchFamily="34" charset="0"/>
              </a:rPr>
              <a:t>We are adding new topics daily!</a:t>
            </a:r>
          </a:p>
          <a:p>
            <a:pPr>
              <a:lnSpc>
                <a:spcPct val="107000"/>
              </a:lnSpc>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As many of you are business professionals, I suspect you may have heard the common lament of savvy business owners who say “If I knew then what I know now…” Well, if there were a place where you could learn how to run a small business, I’m sure many business owners would benefit.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altLang="en-US" dirty="0">
                <a:latin typeface="Arial" panose="020B0604020202020204" pitchFamily="34" charset="0"/>
              </a:rPr>
              <a:t>The IRS has such resources.</a:t>
            </a:r>
          </a:p>
        </p:txBody>
      </p:sp>
      <p:sp>
        <p:nvSpPr>
          <p:cNvPr id="12292" name="Slide Number Placeholder 3">
            <a:extLst>
              <a:ext uri="{FF2B5EF4-FFF2-40B4-BE49-F238E27FC236}">
                <a16:creationId xmlns:a16="http://schemas.microsoft.com/office/drawing/2014/main" id="{91495BF9-EDB1-48D0-91F6-76394C196433}"/>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50000"/>
              </a:spcBef>
              <a:defRPr sz="1600" b="1" i="1">
                <a:solidFill>
                  <a:srgbClr val="DDDDDD"/>
                </a:solidFill>
                <a:latin typeface="Arial" panose="020B0604020202020204" pitchFamily="34" charset="0"/>
                <a:ea typeface="Geneva" pitchFamily="1" charset="-128"/>
              </a:defRPr>
            </a:lvl1pPr>
            <a:lvl2pPr marL="742950" indent="-285750">
              <a:spcBef>
                <a:spcPct val="50000"/>
              </a:spcBef>
              <a:defRPr sz="1600" b="1" i="1">
                <a:solidFill>
                  <a:srgbClr val="DDDDDD"/>
                </a:solidFill>
                <a:latin typeface="Arial" panose="020B0604020202020204" pitchFamily="34" charset="0"/>
                <a:ea typeface="Geneva" pitchFamily="1" charset="-128"/>
              </a:defRPr>
            </a:lvl2pPr>
            <a:lvl3pPr marL="1143000" indent="-228600">
              <a:spcBef>
                <a:spcPct val="50000"/>
              </a:spcBef>
              <a:defRPr sz="1600" b="1" i="1">
                <a:solidFill>
                  <a:srgbClr val="DDDDDD"/>
                </a:solidFill>
                <a:latin typeface="Arial" panose="020B0604020202020204" pitchFamily="34" charset="0"/>
                <a:ea typeface="Geneva" pitchFamily="1" charset="-128"/>
              </a:defRPr>
            </a:lvl3pPr>
            <a:lvl4pPr marL="1600200" indent="-228600">
              <a:spcBef>
                <a:spcPct val="50000"/>
              </a:spcBef>
              <a:defRPr sz="1600" b="1" i="1">
                <a:solidFill>
                  <a:srgbClr val="DDDDDD"/>
                </a:solidFill>
                <a:latin typeface="Arial" panose="020B0604020202020204" pitchFamily="34" charset="0"/>
                <a:ea typeface="Geneva" pitchFamily="1" charset="-128"/>
              </a:defRPr>
            </a:lvl4pPr>
            <a:lvl5pPr marL="2057400" indent="-228600">
              <a:spcBef>
                <a:spcPct val="50000"/>
              </a:spcBef>
              <a:defRPr sz="1600" b="1" i="1">
                <a:solidFill>
                  <a:srgbClr val="DDDDDD"/>
                </a:solidFill>
                <a:latin typeface="Arial" panose="020B0604020202020204" pitchFamily="34" charset="0"/>
                <a:ea typeface="Geneva" pitchFamily="1" charset="-128"/>
              </a:defRPr>
            </a:lvl5pPr>
            <a:lvl6pPr marL="2514600" indent="-228600" eaLnBrk="0" fontAlgn="base" hangingPunct="0">
              <a:spcBef>
                <a:spcPct val="50000"/>
              </a:spcBef>
              <a:spcAft>
                <a:spcPct val="0"/>
              </a:spcAft>
              <a:defRPr sz="1600" b="1" i="1">
                <a:solidFill>
                  <a:srgbClr val="DDDDDD"/>
                </a:solidFill>
                <a:latin typeface="Arial" panose="020B0604020202020204" pitchFamily="34" charset="0"/>
                <a:ea typeface="Geneva" pitchFamily="1" charset="-128"/>
              </a:defRPr>
            </a:lvl6pPr>
            <a:lvl7pPr marL="2971800" indent="-228600" eaLnBrk="0" fontAlgn="base" hangingPunct="0">
              <a:spcBef>
                <a:spcPct val="50000"/>
              </a:spcBef>
              <a:spcAft>
                <a:spcPct val="0"/>
              </a:spcAft>
              <a:defRPr sz="1600" b="1" i="1">
                <a:solidFill>
                  <a:srgbClr val="DDDDDD"/>
                </a:solidFill>
                <a:latin typeface="Arial" panose="020B0604020202020204" pitchFamily="34" charset="0"/>
                <a:ea typeface="Geneva" pitchFamily="1" charset="-128"/>
              </a:defRPr>
            </a:lvl7pPr>
            <a:lvl8pPr marL="3429000" indent="-228600" eaLnBrk="0" fontAlgn="base" hangingPunct="0">
              <a:spcBef>
                <a:spcPct val="50000"/>
              </a:spcBef>
              <a:spcAft>
                <a:spcPct val="0"/>
              </a:spcAft>
              <a:defRPr sz="1600" b="1" i="1">
                <a:solidFill>
                  <a:srgbClr val="DDDDDD"/>
                </a:solidFill>
                <a:latin typeface="Arial" panose="020B0604020202020204" pitchFamily="34" charset="0"/>
                <a:ea typeface="Geneva" pitchFamily="1" charset="-128"/>
              </a:defRPr>
            </a:lvl8pPr>
            <a:lvl9pPr marL="3886200" indent="-228600" eaLnBrk="0" fontAlgn="base" hangingPunct="0">
              <a:spcBef>
                <a:spcPct val="50000"/>
              </a:spcBef>
              <a:spcAft>
                <a:spcPct val="0"/>
              </a:spcAft>
              <a:defRPr sz="1600" b="1" i="1">
                <a:solidFill>
                  <a:srgbClr val="DDDDDD"/>
                </a:solidFill>
                <a:latin typeface="Arial" panose="020B0604020202020204" pitchFamily="34" charset="0"/>
                <a:ea typeface="Geneva" pitchFamily="1" charset="-128"/>
              </a:defRPr>
            </a:lvl9pPr>
          </a:lstStyle>
          <a:p>
            <a:pPr marL="0" marR="0" lvl="0" indent="0" algn="r" defTabSz="685800" rtl="0" eaLnBrk="1" fontAlgn="auto" latinLnBrk="0" hangingPunct="1">
              <a:lnSpc>
                <a:spcPct val="100000"/>
              </a:lnSpc>
              <a:spcBef>
                <a:spcPct val="0"/>
              </a:spcBef>
              <a:spcAft>
                <a:spcPts val="0"/>
              </a:spcAft>
              <a:buClrTx/>
              <a:buSzTx/>
              <a:buFontTx/>
              <a:buNone/>
              <a:tabLst/>
              <a:defRPr/>
            </a:pPr>
            <a:fld id="{B48C3972-3855-4D3C-9A21-51A0DBF6C6CA}"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Geneva" pitchFamily="1" charset="-128"/>
                <a:cs typeface="+mn-cs"/>
              </a:rPr>
              <a:pPr marL="0" marR="0" lvl="0" indent="0" algn="r" defTabSz="685800" rtl="0" eaLnBrk="1" fontAlgn="auto" latinLnBrk="0" hangingPunct="1">
                <a:lnSpc>
                  <a:spcPct val="100000"/>
                </a:lnSpc>
                <a:spcBef>
                  <a:spcPct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Geneva" pitchFamily="1" charset="-128"/>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latin typeface="Arial" panose="020B0604020202020204" pitchFamily="34" charset="0"/>
                <a:cs typeface="Arial" panose="020B0604020202020204" pitchFamily="34" charset="0"/>
              </a:rPr>
              <a:t>The first section shows links for Self-employed, info to decide whether someone is a contractor or employee, and an explanation of business structures, advice for companies with employees, and specialized info for specific industries.</a:t>
            </a:r>
          </a:p>
          <a:p>
            <a:r>
              <a:rPr lang="en-US" sz="2000" dirty="0">
                <a:effectLst/>
                <a:latin typeface="Arial" panose="020B0604020202020204" pitchFamily="34" charset="0"/>
                <a:ea typeface="Calibri" panose="020F0502020204030204" pitchFamily="34" charset="0"/>
                <a:cs typeface="Arial" panose="020B0604020202020204" pitchFamily="34" charset="0"/>
              </a:rPr>
              <a:t>Tax Centers has resources specific to types of business: restaurants, </a:t>
            </a:r>
            <a:r>
              <a:rPr lang="en-US" sz="2000" dirty="0">
                <a:latin typeface="Arial" panose="020B0604020202020204" pitchFamily="34" charset="0"/>
                <a:ea typeface="Calibri" panose="020F0502020204030204" pitchFamily="34" charset="0"/>
                <a:cs typeface="Arial" panose="020B0604020202020204" pitchFamily="34" charset="0"/>
              </a:rPr>
              <a:t>t</a:t>
            </a:r>
            <a:r>
              <a:rPr lang="en-US" sz="2000" dirty="0">
                <a:effectLst/>
                <a:latin typeface="Arial" panose="020B0604020202020204" pitchFamily="34" charset="0"/>
                <a:ea typeface="Calibri" panose="020F0502020204030204" pitchFamily="34" charset="0"/>
                <a:cs typeface="Arial" panose="020B0604020202020204" pitchFamily="34" charset="0"/>
              </a:rPr>
              <a:t>rucking, Day-care providers, just to name a few.</a:t>
            </a:r>
          </a:p>
          <a:p>
            <a:endParaRPr lang="en-US" dirty="0"/>
          </a:p>
        </p:txBody>
      </p:sp>
      <p:sp>
        <p:nvSpPr>
          <p:cNvPr id="4" name="Slide Number Placeholder 3"/>
          <p:cNvSpPr>
            <a:spLocks noGrp="1"/>
          </p:cNvSpPr>
          <p:nvPr>
            <p:ph type="sldNum" sz="quarter" idx="5"/>
          </p:nvPr>
        </p:nvSpPr>
        <p:spPr/>
        <p:txBody>
          <a:bodyPr/>
          <a:lstStyle/>
          <a:p>
            <a:fld id="{FBD340F2-B598-4A87-89D2-B7FC2A0532A4}" type="slidenum">
              <a:rPr lang="en-US" smtClean="0"/>
              <a:t>10</a:t>
            </a:fld>
            <a:endParaRPr lang="en-US"/>
          </a:p>
        </p:txBody>
      </p:sp>
    </p:spTree>
    <p:extLst>
      <p:ext uri="{BB962C8B-B14F-4D97-AF65-F5344CB8AC3E}">
        <p14:creationId xmlns:p14="http://schemas.microsoft.com/office/powerpoint/2010/main" val="727528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a:t>In addition to the overall Small Business Tax Center, IRS.gov also has industry-specific tax centers. </a:t>
            </a:r>
          </a:p>
          <a:p>
            <a:pPr marL="174708" indent="-174708">
              <a:buFont typeface="Arial" panose="020B0604020202020204" pitchFamily="34" charset="0"/>
              <a:buChar char="•"/>
            </a:pPr>
            <a:r>
              <a:rPr lang="en-US"/>
              <a:t>For example, here we see the Gig Economy Tax Center.</a:t>
            </a:r>
          </a:p>
          <a:p>
            <a:pPr marL="640594" lvl="1" indent="-174708" defTabSz="931774">
              <a:buFont typeface="Arial" panose="020B0604020202020204" pitchFamily="34" charset="0"/>
              <a:buChar char="•"/>
              <a:defRPr/>
            </a:pPr>
            <a:r>
              <a:rPr lang="en-US" sz="1800">
                <a:latin typeface="Segoe UI" panose="020B0502040204020203" pitchFamily="34" charset="0"/>
              </a:rPr>
              <a:t>Publication 5369 is another resource for Gig workers.</a:t>
            </a:r>
          </a:p>
          <a:p>
            <a:pPr marL="640594" lvl="1" indent="-174708" defTabSz="931774">
              <a:buFont typeface="Arial" panose="020B0604020202020204" pitchFamily="34" charset="0"/>
              <a:buChar char="•"/>
              <a:defRPr/>
            </a:pPr>
            <a:r>
              <a:rPr lang="en-US" sz="1800">
                <a:latin typeface="Segoe UI" panose="020B0502040204020203" pitchFamily="34" charset="0"/>
              </a:rPr>
              <a:t>Reminder that the gig economy includes activities such as driving for a ride-sharing company, renting out a room through a rental service, or working for a company that outsources errands and tasks. Money earned through the gig economy is taxable. </a:t>
            </a:r>
            <a:endParaRPr lang="en-US" sz="1800">
              <a:latin typeface="Arial" panose="020B0604020202020204" pitchFamily="34" charset="0"/>
            </a:endParaRPr>
          </a:p>
          <a:p>
            <a:pPr marL="174708" indent="-174708">
              <a:buFont typeface="Arial" panose="020B0604020202020204" pitchFamily="34" charset="0"/>
              <a:buChar char="•"/>
            </a:pPr>
            <a:endParaRPr lang="en-US"/>
          </a:p>
          <a:p>
            <a:pPr marL="174708" indent="-174708">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pPr defTabSz="698830" fontAlgn="auto">
              <a:spcBef>
                <a:spcPts val="0"/>
              </a:spcBef>
              <a:spcAft>
                <a:spcPts val="0"/>
              </a:spcAft>
              <a:defRPr/>
            </a:pPr>
            <a:fld id="{29E26A6D-998D-4741-9771-AD54339D9752}" type="slidenum">
              <a:rPr lang="en-US">
                <a:solidFill>
                  <a:prstClr val="black"/>
                </a:solidFill>
                <a:latin typeface="Calibri" panose="020F0502020204030204"/>
              </a:rPr>
              <a:pPr defTabSz="698830" fontAlgn="auto">
                <a:spcBef>
                  <a:spcPts val="0"/>
                </a:spcBef>
                <a:spcAft>
                  <a:spcPts val="0"/>
                </a:spcAft>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3822367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2D05BAAE-58B4-4084-973B-4A7AE4DD535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D068679F-79ED-4A1B-AFAA-C1898994205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4708" indent="-174708" defTabSz="931774" eaLnBrk="1" hangingPunct="1">
              <a:spcBef>
                <a:spcPct val="0"/>
              </a:spcBef>
              <a:buFont typeface="Arial" panose="020B0604020202020204" pitchFamily="34" charset="0"/>
              <a:buChar char="•"/>
              <a:defRPr/>
            </a:pPr>
            <a:r>
              <a:rPr lang="en-US" altLang="en-US" dirty="0"/>
              <a:t>The next few </a:t>
            </a:r>
            <a:r>
              <a:rPr lang="en-US" altLang="en-US"/>
              <a:t>slides introduce </a:t>
            </a:r>
            <a:r>
              <a:rPr lang="en-US" altLang="en-US" dirty="0"/>
              <a:t>the best publications we have to offer as resources:</a:t>
            </a:r>
          </a:p>
          <a:p>
            <a:pPr marL="174708" indent="-174708" defTabSz="931774" eaLnBrk="1" hangingPunct="1">
              <a:spcBef>
                <a:spcPct val="0"/>
              </a:spcBef>
              <a:buFont typeface="Arial" panose="020B0604020202020204" pitchFamily="34" charset="0"/>
              <a:buChar char="•"/>
              <a:defRPr/>
            </a:pPr>
            <a:r>
              <a:rPr lang="en-US" altLang="en-US" dirty="0"/>
              <a:t>Many of the resources I just covered can be found in </a:t>
            </a:r>
            <a:r>
              <a:rPr lang="en-US" altLang="en-US" dirty="0">
                <a:solidFill>
                  <a:srgbClr val="C00000"/>
                </a:solidFill>
                <a:hlinkClick r:id="rId3">
                  <a:extLst>
                    <a:ext uri="{A12FA001-AC4F-418D-AE19-62706E023703}">
                      <ahyp:hlinkClr xmlns:ahyp="http://schemas.microsoft.com/office/drawing/2018/hyperlinkcolor" val="tx"/>
                    </a:ext>
                  </a:extLst>
                </a:hlinkClick>
              </a:rPr>
              <a:t>Publication 5801</a:t>
            </a:r>
            <a:r>
              <a:rPr lang="en-US" altLang="en-US" dirty="0">
                <a:solidFill>
                  <a:srgbClr val="C00000"/>
                </a:solidFill>
              </a:rPr>
              <a:t>, </a:t>
            </a:r>
            <a:r>
              <a:rPr lang="en-US" altLang="en-US" sz="1400" dirty="0"/>
              <a:t>Tools &amp; Resources for Small Businesses</a:t>
            </a:r>
            <a:r>
              <a:rPr lang="en-US" altLang="en-US" sz="1400" i="1" dirty="0"/>
              <a:t>. </a:t>
            </a:r>
          </a:p>
          <a:p>
            <a:pPr marL="640594" lvl="1" indent="-174708" defTabSz="931774" eaLnBrk="1" hangingPunct="1">
              <a:spcBef>
                <a:spcPct val="0"/>
              </a:spcBef>
              <a:buFont typeface="Arial" panose="020B0604020202020204" pitchFamily="34" charset="0"/>
              <a:buChar char="•"/>
              <a:defRPr/>
            </a:pPr>
            <a:r>
              <a:rPr lang="en-US" altLang="en-US" sz="1400" dirty="0"/>
              <a:t>Please consider posting it </a:t>
            </a:r>
            <a:r>
              <a:rPr lang="en-US" altLang="en-US" dirty="0"/>
              <a:t>on your website. </a:t>
            </a:r>
          </a:p>
          <a:p>
            <a:pPr marL="640594" lvl="1" indent="-174708" defTabSz="931774" eaLnBrk="1" hangingPunct="1">
              <a:spcBef>
                <a:spcPct val="0"/>
              </a:spcBef>
              <a:buFont typeface="Arial" panose="020B0604020202020204" pitchFamily="34" charset="0"/>
              <a:buChar char="•"/>
              <a:defRPr/>
            </a:pPr>
            <a:r>
              <a:rPr lang="en-US" altLang="en-US" dirty="0"/>
              <a:t>Distribute it to your advisors, clients, members and customers.</a:t>
            </a:r>
          </a:p>
          <a:p>
            <a:pPr marL="174708" indent="-174708" defTabSz="931774" eaLnBrk="1" hangingPunct="1">
              <a:spcBef>
                <a:spcPct val="0"/>
              </a:spcBef>
              <a:buFont typeface="Arial" panose="020B0604020202020204" pitchFamily="34" charset="0"/>
              <a:buChar char="•"/>
              <a:defRPr/>
            </a:pPr>
            <a:r>
              <a:rPr lang="en-US" altLang="en-US" dirty="0"/>
              <a:t>Publication 5557 is a resource for new small businesses. It includes links to many different resources on IRS.gov.</a:t>
            </a:r>
          </a:p>
          <a:p>
            <a:pPr eaLnBrk="1" hangingPunct="1">
              <a:spcBef>
                <a:spcPct val="0"/>
              </a:spcBef>
            </a:pPr>
            <a:endParaRPr lang="en-US" altLang="en-US" dirty="0">
              <a:latin typeface="Arial" panose="020B0604020202020204" pitchFamily="34" charset="0"/>
            </a:endParaRPr>
          </a:p>
        </p:txBody>
      </p:sp>
      <p:sp>
        <p:nvSpPr>
          <p:cNvPr id="31748" name="Slide Number Placeholder 3">
            <a:extLst>
              <a:ext uri="{FF2B5EF4-FFF2-40B4-BE49-F238E27FC236}">
                <a16:creationId xmlns:a16="http://schemas.microsoft.com/office/drawing/2014/main" id="{2F171026-13C1-4F2D-B69D-A37958F29A0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93245">
              <a:defRPr>
                <a:solidFill>
                  <a:schemeClr val="tx1"/>
                </a:solidFill>
                <a:latin typeface="Arial" panose="020B0604020202020204" pitchFamily="34" charset="0"/>
              </a:defRPr>
            </a:lvl1pPr>
            <a:lvl2pPr marL="820155" indent="-315445" defTabSz="993245">
              <a:defRPr>
                <a:solidFill>
                  <a:schemeClr val="tx1"/>
                </a:solidFill>
                <a:latin typeface="Arial" panose="020B0604020202020204" pitchFamily="34" charset="0"/>
              </a:defRPr>
            </a:lvl2pPr>
            <a:lvl3pPr marL="1265012" indent="-250738" defTabSz="993245">
              <a:defRPr>
                <a:solidFill>
                  <a:schemeClr val="tx1"/>
                </a:solidFill>
                <a:latin typeface="Arial" panose="020B0604020202020204" pitchFamily="34" charset="0"/>
              </a:defRPr>
            </a:lvl3pPr>
            <a:lvl4pPr marL="1771341" indent="-250738" defTabSz="993245">
              <a:defRPr>
                <a:solidFill>
                  <a:schemeClr val="tx1"/>
                </a:solidFill>
                <a:latin typeface="Arial" panose="020B0604020202020204" pitchFamily="34" charset="0"/>
              </a:defRPr>
            </a:lvl4pPr>
            <a:lvl5pPr marL="2277669" indent="-250738" defTabSz="993245">
              <a:defRPr>
                <a:solidFill>
                  <a:schemeClr val="tx1"/>
                </a:solidFill>
                <a:latin typeface="Arial" panose="020B0604020202020204" pitchFamily="34" charset="0"/>
              </a:defRPr>
            </a:lvl5pPr>
            <a:lvl6pPr marL="2743556" indent="-250738" defTabSz="993245" eaLnBrk="0" fontAlgn="base" hangingPunct="0">
              <a:spcBef>
                <a:spcPct val="0"/>
              </a:spcBef>
              <a:spcAft>
                <a:spcPct val="0"/>
              </a:spcAft>
              <a:defRPr>
                <a:solidFill>
                  <a:schemeClr val="tx1"/>
                </a:solidFill>
                <a:latin typeface="Arial" panose="020B0604020202020204" pitchFamily="34" charset="0"/>
              </a:defRPr>
            </a:lvl6pPr>
            <a:lvl7pPr marL="3209442" indent="-250738" defTabSz="993245" eaLnBrk="0" fontAlgn="base" hangingPunct="0">
              <a:spcBef>
                <a:spcPct val="0"/>
              </a:spcBef>
              <a:spcAft>
                <a:spcPct val="0"/>
              </a:spcAft>
              <a:defRPr>
                <a:solidFill>
                  <a:schemeClr val="tx1"/>
                </a:solidFill>
                <a:latin typeface="Arial" panose="020B0604020202020204" pitchFamily="34" charset="0"/>
              </a:defRPr>
            </a:lvl7pPr>
            <a:lvl8pPr marL="3675329" indent="-250738" defTabSz="993245" eaLnBrk="0" fontAlgn="base" hangingPunct="0">
              <a:spcBef>
                <a:spcPct val="0"/>
              </a:spcBef>
              <a:spcAft>
                <a:spcPct val="0"/>
              </a:spcAft>
              <a:defRPr>
                <a:solidFill>
                  <a:schemeClr val="tx1"/>
                </a:solidFill>
                <a:latin typeface="Arial" panose="020B0604020202020204" pitchFamily="34" charset="0"/>
              </a:defRPr>
            </a:lvl8pPr>
            <a:lvl9pPr marL="4141216" indent="-250738" defTabSz="993245"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7D390789-5C98-40C9-BAE6-305E9E83A444}" type="slidenum">
              <a:rPr lang="en-GB" altLang="en-US" sz="1300" smtClean="0">
                <a:solidFill>
                  <a:srgbClr val="000000"/>
                </a:solidFill>
              </a:rPr>
              <a:pPr fontAlgn="base">
                <a:spcBef>
                  <a:spcPct val="0"/>
                </a:spcBef>
                <a:spcAft>
                  <a:spcPct val="0"/>
                </a:spcAft>
              </a:pPr>
              <a:t>12</a:t>
            </a:fld>
            <a:endParaRPr lang="en-GB" altLang="en-US" sz="1300">
              <a:solidFill>
                <a:srgbClr val="000000"/>
              </a:solidFill>
            </a:endParaRPr>
          </a:p>
        </p:txBody>
      </p:sp>
      <p:sp>
        <p:nvSpPr>
          <p:cNvPr id="31749" name="Date Placeholder 1">
            <a:extLst>
              <a:ext uri="{FF2B5EF4-FFF2-40B4-BE49-F238E27FC236}">
                <a16:creationId xmlns:a16="http://schemas.microsoft.com/office/drawing/2014/main" id="{16550E01-23AF-4C8B-9FBE-3AEC1439C63F}"/>
              </a:ext>
            </a:extLst>
          </p:cNvPr>
          <p:cNvSpPr>
            <a:spLocks noGrp="1" noChangeArrowheads="1"/>
          </p:cNvSpPr>
          <p:nvPr>
            <p:ph type="dt"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77" tIns="46589" rIns="93177" bIns="46589" numCol="1" anchor="t" anchorCtr="0" compatLnSpc="1">
            <a:prstTxWarp prst="textNoShape">
              <a:avLst/>
            </a:prstTxWarp>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a:latin typeface="Calibri" panose="020F0502020204030204" pitchFamily="34" charset="0"/>
              </a:rPr>
              <a:t>3/22/2018</a:t>
            </a:r>
          </a:p>
        </p:txBody>
      </p:sp>
    </p:spTree>
    <p:extLst>
      <p:ext uri="{BB962C8B-B14F-4D97-AF65-F5344CB8AC3E}">
        <p14:creationId xmlns:p14="http://schemas.microsoft.com/office/powerpoint/2010/main" val="2401011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b="1" u="sng">
                <a:highlight>
                  <a:srgbClr val="00FFFF"/>
                </a:highlight>
              </a:rPr>
              <a:t>Educational Assistance Programs</a:t>
            </a:r>
          </a:p>
          <a:p>
            <a:pPr marL="174708" indent="-174708">
              <a:buFont typeface="Arial" panose="020B0604020202020204" pitchFamily="34" charset="0"/>
              <a:buChar char="•"/>
            </a:pPr>
            <a:r>
              <a:rPr lang="en-US">
                <a:highlight>
                  <a:srgbClr val="00FFFF"/>
                </a:highlight>
              </a:rPr>
              <a:t>Employers can help pay their employees’ student loans through an educational assistance program.</a:t>
            </a:r>
          </a:p>
          <a:p>
            <a:pPr marL="174708" indent="-174708">
              <a:buFont typeface="Arial" panose="020B0604020202020204" pitchFamily="34" charset="0"/>
              <a:buChar char="•"/>
            </a:pPr>
            <a:r>
              <a:rPr lang="en-US">
                <a:highlight>
                  <a:srgbClr val="00FFFF"/>
                </a:highlight>
              </a:rPr>
              <a:t>Programs have been available for many years but the option to use the program to pay student loans is available only for payments made after March 27, 2020. </a:t>
            </a:r>
          </a:p>
          <a:p>
            <a:pPr marL="174708" indent="-174708">
              <a:buFont typeface="Arial" panose="020B0604020202020204" pitchFamily="34" charset="0"/>
              <a:buChar char="•"/>
            </a:pPr>
            <a:r>
              <a:rPr lang="en-US">
                <a:highlight>
                  <a:srgbClr val="00FFFF"/>
                </a:highlight>
              </a:rPr>
              <a:t>This new option is available until December 31, 2025.</a:t>
            </a:r>
          </a:p>
          <a:p>
            <a:pPr marL="174708" indent="-174708">
              <a:buFont typeface="Arial" panose="020B0604020202020204" pitchFamily="34" charset="0"/>
              <a:buChar char="•"/>
            </a:pPr>
            <a:r>
              <a:rPr lang="en-US">
                <a:highlight>
                  <a:srgbClr val="00FFFF"/>
                </a:highlight>
              </a:rPr>
              <a:t>In the past, educational programs were generally used to pay for </a:t>
            </a:r>
            <a:r>
              <a:rPr lang="en-US" err="1">
                <a:highlight>
                  <a:srgbClr val="00FFFF"/>
                </a:highlight>
              </a:rPr>
              <a:t>for</a:t>
            </a:r>
            <a:r>
              <a:rPr lang="en-US">
                <a:highlight>
                  <a:srgbClr val="00FFFF"/>
                </a:highlight>
              </a:rPr>
              <a:t> books, equipment, supplies, fees, tuition and other education expenses for the employee.</a:t>
            </a:r>
          </a:p>
          <a:p>
            <a:pPr marL="174708" indent="-174708">
              <a:buFont typeface="Arial" panose="020B0604020202020204" pitchFamily="34" charset="0"/>
              <a:buChar char="•"/>
            </a:pPr>
            <a:r>
              <a:rPr lang="en-US">
                <a:highlight>
                  <a:srgbClr val="00FFFF"/>
                </a:highlight>
              </a:rPr>
              <a:t>Payments $5,250 and under are tax-free per employee per year. Assistance above that amount is taxable as wages.</a:t>
            </a:r>
          </a:p>
          <a:p>
            <a:pPr marL="174708" indent="-174708">
              <a:buFont typeface="Arial" panose="020B0604020202020204" pitchFamily="34" charset="0"/>
              <a:buChar char="•"/>
            </a:pPr>
            <a:endParaRPr lang="en-US">
              <a:highlight>
                <a:srgbClr val="00FFFF"/>
              </a:highlight>
            </a:endParaRPr>
          </a:p>
          <a:p>
            <a:r>
              <a:rPr lang="en-US" b="1" u="sng">
                <a:highlight>
                  <a:srgbClr val="00FFFF"/>
                </a:highlight>
              </a:rPr>
              <a:t>Childcare Credit</a:t>
            </a:r>
          </a:p>
          <a:p>
            <a:pPr marL="174708" indent="-174708">
              <a:buFont typeface="Arial" panose="020B0604020202020204" pitchFamily="34" charset="0"/>
              <a:buChar char="•"/>
            </a:pPr>
            <a:r>
              <a:rPr lang="en-US">
                <a:highlight>
                  <a:srgbClr val="00FFFF"/>
                </a:highlight>
              </a:rPr>
              <a:t>An employer tax credit for up to $150,000 to cover qualified expenses for childcare services. </a:t>
            </a:r>
          </a:p>
          <a:p>
            <a:pPr marL="174708" indent="-174708">
              <a:buFont typeface="Arial" panose="020B0604020202020204" pitchFamily="34" charset="0"/>
              <a:buChar char="•"/>
            </a:pPr>
            <a:r>
              <a:rPr lang="en-US">
                <a:highlight>
                  <a:srgbClr val="00FFFF"/>
                </a:highlight>
              </a:rPr>
              <a:t>Employer must have paid or incurred qualified childcare expenditures during the tax year to provide childcare services to employees.</a:t>
            </a:r>
          </a:p>
          <a:p>
            <a:pPr marL="174708" indent="-174708">
              <a:buFont typeface="Arial" panose="020B0604020202020204" pitchFamily="34" charset="0"/>
              <a:buChar char="•"/>
            </a:pPr>
            <a:r>
              <a:rPr lang="en-US">
                <a:highlight>
                  <a:srgbClr val="00FFFF"/>
                </a:highlight>
              </a:rPr>
              <a:t>Employers use Form 8882, </a:t>
            </a:r>
            <a:r>
              <a:rPr lang="en-US">
                <a:highlight>
                  <a:srgbClr val="00FFFF"/>
                </a:highlight>
                <a:hlinkClick r:id="rId3" tooltip="About Form 8882, Credit for Employer-Provided Child Care Facilities and Services">
                  <a:extLst>
                    <a:ext uri="{A12FA001-AC4F-418D-AE19-62706E023703}">
                      <ahyp:hlinkClr xmlns:ahyp="http://schemas.microsoft.com/office/drawing/2018/hyperlinkcolor" val="tx"/>
                    </a:ext>
                  </a:extLst>
                </a:hlinkClick>
              </a:rPr>
              <a:t>Credit for Employer-Provided Childcare Facilities and Services</a:t>
            </a:r>
            <a:r>
              <a:rPr lang="en-US">
                <a:highlight>
                  <a:srgbClr val="00FFFF"/>
                </a:highlight>
              </a:rPr>
              <a:t> to claim the credit.</a:t>
            </a:r>
          </a:p>
          <a:p>
            <a:pPr marL="174708" indent="-174708">
              <a:buFont typeface="Arial" panose="020B0604020202020204" pitchFamily="34" charset="0"/>
              <a:buChar char="•"/>
            </a:pPr>
            <a:r>
              <a:rPr lang="en-US">
                <a:highlight>
                  <a:srgbClr val="00FFFF"/>
                </a:highlight>
              </a:rPr>
              <a:t>The IRS launched a new page on IRS.gov explaining the Employer-Provided Childcare Tax Credit. The information is available at </a:t>
            </a:r>
            <a:r>
              <a:rPr lang="en-US">
                <a:highlight>
                  <a:srgbClr val="00FFFF"/>
                </a:highlight>
                <a:hlinkClick r:id="rId4" tooltip="Employer-provided childcare credit">
                  <a:extLst>
                    <a:ext uri="{A12FA001-AC4F-418D-AE19-62706E023703}">
                      <ahyp:hlinkClr xmlns:ahyp="http://schemas.microsoft.com/office/drawing/2018/hyperlinkcolor" val="tx"/>
                    </a:ext>
                  </a:extLst>
                </a:hlinkClick>
              </a:rPr>
              <a:t>IRS.gov/</a:t>
            </a:r>
            <a:r>
              <a:rPr lang="en-US" err="1">
                <a:highlight>
                  <a:srgbClr val="00FFFF"/>
                </a:highlight>
                <a:hlinkClick r:id="rId4" tooltip="Employer-provided childcare credit">
                  <a:extLst>
                    <a:ext uri="{A12FA001-AC4F-418D-AE19-62706E023703}">
                      <ahyp:hlinkClr xmlns:ahyp="http://schemas.microsoft.com/office/drawing/2018/hyperlinkcolor" val="tx"/>
                    </a:ext>
                  </a:extLst>
                </a:hlinkClick>
              </a:rPr>
              <a:t>employerchildcare</a:t>
            </a:r>
            <a:r>
              <a:rPr lang="en-US">
                <a:highlight>
                  <a:srgbClr val="00FFFF"/>
                </a:highlight>
              </a:rPr>
              <a:t> or by searching “employer child care.”</a:t>
            </a:r>
          </a:p>
        </p:txBody>
      </p:sp>
      <p:sp>
        <p:nvSpPr>
          <p:cNvPr id="4" name="Slide Number Placeholder 3"/>
          <p:cNvSpPr>
            <a:spLocks noGrp="1"/>
          </p:cNvSpPr>
          <p:nvPr>
            <p:ph type="sldNum" sz="quarter" idx="5"/>
          </p:nvPr>
        </p:nvSpPr>
        <p:spPr/>
        <p:txBody>
          <a:bodyPr/>
          <a:lstStyle/>
          <a:p>
            <a:pPr defTabSz="698830" fontAlgn="auto">
              <a:spcBef>
                <a:spcPts val="0"/>
              </a:spcBef>
              <a:spcAft>
                <a:spcPts val="0"/>
              </a:spcAft>
              <a:defRPr/>
            </a:pPr>
            <a:fld id="{29E26A6D-998D-4741-9771-AD54339D9752}" type="slidenum">
              <a:rPr lang="en-US">
                <a:solidFill>
                  <a:prstClr val="black"/>
                </a:solidFill>
                <a:latin typeface="Calibri" panose="020F0502020204030204"/>
              </a:rPr>
              <a:pPr defTabSz="698830" fontAlgn="auto">
                <a:spcBef>
                  <a:spcPts val="0"/>
                </a:spcBef>
                <a:spcAft>
                  <a:spcPts val="0"/>
                </a:spcAft>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1975066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B5A621C9-9A53-B447-BED6-8A1239BBCD0B}" type="slidenum">
              <a:rPr lang="en-US" smtClean="0"/>
              <a:t>14</a:t>
            </a:fld>
            <a:endParaRPr lang="en-US"/>
          </a:p>
        </p:txBody>
      </p:sp>
    </p:spTree>
    <p:extLst>
      <p:ext uri="{BB962C8B-B14F-4D97-AF65-F5344CB8AC3E}">
        <p14:creationId xmlns:p14="http://schemas.microsoft.com/office/powerpoint/2010/main" val="1577049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0" i="0" dirty="0">
                <a:solidFill>
                  <a:srgbClr val="1B1B1B"/>
                </a:solidFill>
                <a:effectLst/>
                <a:latin typeface="Source Sans Pro" panose="020B0503030403020204" pitchFamily="34" charset="0"/>
              </a:rPr>
              <a:t>One of the largest tax benefits for Small Business is like getting 20% off! </a:t>
            </a:r>
          </a:p>
          <a:p>
            <a:pPr eaLnBrk="1" hangingPunct="1"/>
            <a:endParaRPr lang="en-US" b="0" i="0" dirty="0">
              <a:solidFill>
                <a:srgbClr val="1B1B1B"/>
              </a:solidFill>
              <a:effectLst/>
              <a:latin typeface="Source Sans Pro" panose="020B0503030403020204" pitchFamily="34" charset="0"/>
            </a:endParaRPr>
          </a:p>
          <a:p>
            <a:pPr eaLnBrk="1" hangingPunct="1"/>
            <a:r>
              <a:rPr lang="en-US" b="0" i="0" dirty="0">
                <a:solidFill>
                  <a:srgbClr val="1B1B1B"/>
                </a:solidFill>
                <a:effectLst/>
                <a:latin typeface="Source Sans Pro" panose="020B0503030403020204" pitchFamily="34" charset="0"/>
              </a:rPr>
              <a:t>Many owners of sole proprietorships, partnerships, S corporations and some trusts and estates may be eligible for a qualified business income (QBI) deduction – also called the Section 199A deduction – for tax years beginning after December 31, 2017. The deduction allows eligible taxpayers to deduct up to 20 percent of their QBI, plus 20 percent of qualified real estate investment trust (REIT) dividends and qualified publicly traded partnership (PTP) income. Income earned through a C corporation or by providing services as an employee is not eligible for the deduction. For more information on what qualifies as a trade or business, see Determining your qualified trades or businesses in the Instructions for </a:t>
            </a:r>
            <a:r>
              <a:rPr lang="en-US" b="0" i="0" u="sng" dirty="0">
                <a:solidFill>
                  <a:srgbClr val="00599C"/>
                </a:solidFill>
                <a:effectLst/>
                <a:latin typeface="Source Sans Pro" panose="020B0503030403020204" pitchFamily="34" charset="0"/>
                <a:hlinkClick r:id="rId3" tooltip="Instructions for Form 8995-A (2024) "/>
              </a:rPr>
              <a:t>Form 8995-A</a:t>
            </a:r>
            <a:r>
              <a:rPr lang="en-US" b="0" i="0" dirty="0">
                <a:solidFill>
                  <a:srgbClr val="1B1B1B"/>
                </a:solidFill>
                <a:effectLst/>
                <a:latin typeface="Source Sans Pro" panose="020B0503030403020204" pitchFamily="34" charset="0"/>
              </a:rPr>
              <a:t> or </a:t>
            </a:r>
            <a:r>
              <a:rPr lang="en-US" b="0" i="0" u="sng" dirty="0">
                <a:solidFill>
                  <a:srgbClr val="00599C"/>
                </a:solidFill>
                <a:effectLst/>
                <a:latin typeface="Source Sans Pro" panose="020B0503030403020204" pitchFamily="34" charset="0"/>
                <a:hlinkClick r:id="rId4" tooltip="Instructions for Form 8995 (2024) "/>
              </a:rPr>
              <a:t>Form 8995</a:t>
            </a:r>
            <a:r>
              <a:rPr lang="en-US" b="0" i="0" dirty="0">
                <a:solidFill>
                  <a:srgbClr val="1B1B1B"/>
                </a:solidFill>
                <a:effectLst/>
                <a:latin typeface="Source Sans Pro" panose="020B0503030403020204" pitchFamily="34" charset="0"/>
              </a:rPr>
              <a:t>.</a:t>
            </a:r>
            <a:endParaRPr lang="en-US" altLang="en-US" dirty="0">
              <a:solidFill>
                <a:srgbClr val="FFFF66"/>
              </a:solidFill>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5A621C9-9A53-B447-BED6-8A1239BBCD0B}" type="slidenum">
              <a:rPr lang="en-US" smtClean="0"/>
              <a:t>15</a:t>
            </a:fld>
            <a:endParaRPr lang="en-US"/>
          </a:p>
        </p:txBody>
      </p:sp>
    </p:spTree>
    <p:extLst>
      <p:ext uri="{BB962C8B-B14F-4D97-AF65-F5344CB8AC3E}">
        <p14:creationId xmlns:p14="http://schemas.microsoft.com/office/powerpoint/2010/main" val="34735649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sz="1200" dirty="0"/>
              <a:t>Who is eligible to take the qualified business income deduction? </a:t>
            </a:r>
          </a:p>
          <a:p>
            <a:pPr>
              <a:spcBef>
                <a:spcPts val="0"/>
              </a:spcBef>
            </a:pPr>
            <a:r>
              <a:rPr lang="en-US" sz="1200" dirty="0"/>
              <a:t> </a:t>
            </a:r>
          </a:p>
          <a:p>
            <a:pPr>
              <a:spcBef>
                <a:spcPts val="0"/>
              </a:spcBef>
            </a:pPr>
            <a:r>
              <a:rPr lang="en-US" sz="1200" dirty="0"/>
              <a:t>Taxpayers (other than C corporations) including individuals, and certain trusts and estates, who have qualified business income from tax years ending after December 31, 2017 from a qualified trade or business or qualified publicly traded partnership (PTP) income and section 199A real estate investment trust (REIT) dividends may be able to claim the qualified business income deduction (QBID).</a:t>
            </a:r>
          </a:p>
          <a:p>
            <a:pPr>
              <a:spcBef>
                <a:spcPts val="0"/>
              </a:spcBef>
            </a:pPr>
            <a:endParaRPr lang="en-US" dirty="0"/>
          </a:p>
          <a:p>
            <a:pPr>
              <a:spcBef>
                <a:spcPts val="0"/>
              </a:spcBef>
            </a:pPr>
            <a:r>
              <a:rPr lang="en-US" sz="1200" dirty="0"/>
              <a:t>Partnerships and S corporations do not determine the deduction at the entity level but pass through information necessary for their partners and shareholders to claim the deduction.</a:t>
            </a:r>
          </a:p>
        </p:txBody>
      </p:sp>
      <p:sp>
        <p:nvSpPr>
          <p:cNvPr id="4" name="Slide Number Placeholder 3"/>
          <p:cNvSpPr>
            <a:spLocks noGrp="1"/>
          </p:cNvSpPr>
          <p:nvPr>
            <p:ph type="sldNum" sz="quarter" idx="5"/>
          </p:nvPr>
        </p:nvSpPr>
        <p:spPr/>
        <p:txBody>
          <a:bodyPr/>
          <a:lstStyle/>
          <a:p>
            <a:pPr>
              <a:defRPr/>
            </a:pPr>
            <a:fld id="{519D9AAE-D166-4640-9CA6-20526F1D7AEC}" type="slidenum">
              <a:rPr lang="en-GB" altLang="en-US" smtClean="0"/>
              <a:pPr>
                <a:defRPr/>
              </a:pPr>
              <a:t>16</a:t>
            </a:fld>
            <a:endParaRPr lang="en-GB" altLang="en-US"/>
          </a:p>
        </p:txBody>
      </p:sp>
    </p:spTree>
    <p:extLst>
      <p:ext uri="{BB962C8B-B14F-4D97-AF65-F5344CB8AC3E}">
        <p14:creationId xmlns:p14="http://schemas.microsoft.com/office/powerpoint/2010/main" val="3714942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Deduction for Seniors</a:t>
            </a:r>
          </a:p>
          <a:p>
            <a:r>
              <a:rPr lang="en-US" dirty="0"/>
              <a:t>New deduction: Effective for 2025 through 2028, individuals who are age 65 and older may claim an additional deduction of $6,000. This new deduction is in addition to the current additional standard deduction for seniors under existing law.</a:t>
            </a:r>
          </a:p>
          <a:p>
            <a:r>
              <a:rPr lang="en-US" dirty="0"/>
              <a:t>The $6,000 senior deduction is per eligible individual (i.e., $12,000 total for a married couple where both spouses qualify).</a:t>
            </a:r>
          </a:p>
          <a:p>
            <a:r>
              <a:rPr lang="en-US" dirty="0"/>
              <a:t>Deduction phases out for taxpayers with modified adjusted gross income over $75,000 ($150,000 for joint filers).</a:t>
            </a:r>
          </a:p>
          <a:p>
            <a:r>
              <a:rPr lang="en-US" dirty="0"/>
              <a:t>Qualifying taxpayers: To qualify for the additional deduction, a taxpayer must attain age 65 on or before the last day of the taxable year.</a:t>
            </a:r>
          </a:p>
          <a:p>
            <a:r>
              <a:rPr lang="en-US" dirty="0"/>
              <a:t>Taxpayer eligibility: Deduction is available for both itemizing and non-itemizing taxpayers.</a:t>
            </a:r>
          </a:p>
          <a:p>
            <a:r>
              <a:rPr lang="en-US" dirty="0"/>
              <a:t>Taxpayers must:</a:t>
            </a:r>
          </a:p>
          <a:p>
            <a:r>
              <a:rPr lang="en-US" dirty="0"/>
              <a:t>include the Social Security Number of the qualifying individual(s) on the return, and</a:t>
            </a:r>
          </a:p>
          <a:p>
            <a:r>
              <a:rPr lang="en-US" dirty="0"/>
              <a:t>file jointly if married, to claim the deduction.</a:t>
            </a:r>
          </a:p>
          <a:p>
            <a:endParaRPr lang="en-US" dirty="0"/>
          </a:p>
        </p:txBody>
      </p:sp>
      <p:sp>
        <p:nvSpPr>
          <p:cNvPr id="4" name="Slide Number Placeholder 3"/>
          <p:cNvSpPr>
            <a:spLocks noGrp="1"/>
          </p:cNvSpPr>
          <p:nvPr>
            <p:ph type="sldNum" sz="quarter" idx="5"/>
          </p:nvPr>
        </p:nvSpPr>
        <p:spPr/>
        <p:txBody>
          <a:bodyPr/>
          <a:lstStyle/>
          <a:p>
            <a:fld id="{B5A621C9-9A53-B447-BED6-8A1239BBCD0B}" type="slidenum">
              <a:rPr lang="en-US" smtClean="0"/>
              <a:t>17</a:t>
            </a:fld>
            <a:endParaRPr lang="en-US"/>
          </a:p>
        </p:txBody>
      </p:sp>
    </p:spTree>
    <p:extLst>
      <p:ext uri="{BB962C8B-B14F-4D97-AF65-F5344CB8AC3E}">
        <p14:creationId xmlns:p14="http://schemas.microsoft.com/office/powerpoint/2010/main" val="3025754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B1B1B"/>
                </a:solidFill>
                <a:effectLst/>
                <a:latin typeface="Source Sans Pro" panose="020B0503030403020204" pitchFamily="34" charset="0"/>
              </a:rPr>
              <a:t>Effective for 2025 through 2028,there are three new tax exemptions for working Americans.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1B1B1B"/>
              </a:solidFill>
              <a:effectLst/>
              <a:latin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B1B1B"/>
                </a:solidFill>
                <a:effectLst/>
                <a:latin typeface="Source Sans Pro" panose="020B0503030403020204" pitchFamily="34" charset="0"/>
              </a:rPr>
              <a:t>Employees and self-employed individuals may deduct qualified </a:t>
            </a:r>
            <a:r>
              <a:rPr lang="en-US" b="1" i="0" dirty="0">
                <a:solidFill>
                  <a:srgbClr val="1B1B1B"/>
                </a:solidFill>
                <a:effectLst/>
                <a:latin typeface="Source Sans Pro" panose="020B0503030403020204" pitchFamily="34" charset="0"/>
              </a:rPr>
              <a:t>tips</a:t>
            </a:r>
            <a:r>
              <a:rPr lang="en-US" b="0" i="0" dirty="0">
                <a:solidFill>
                  <a:srgbClr val="1B1B1B"/>
                </a:solidFill>
                <a:effectLst/>
                <a:latin typeface="Source Sans Pro" panose="020B0503030403020204" pitchFamily="34" charset="0"/>
              </a:rPr>
              <a:t> received. Maximum annual deduction is $25,000; for self-employed, deduction may not exceed individual’s net income (without regard to this deduction) from the trade or business in which the tips were earned.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rgbClr val="1B1B1B"/>
              </a:solidFill>
              <a:effectLst/>
              <a:latin typeface="Source Sans Pro"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B1B1B"/>
                </a:solidFill>
                <a:effectLst/>
                <a:latin typeface="Source Sans Pro" panose="020B0503030403020204" pitchFamily="34" charset="0"/>
              </a:rPr>
              <a:t>Individuals who receive qualified </a:t>
            </a:r>
            <a:r>
              <a:rPr lang="en-US" b="1" i="0" dirty="0">
                <a:solidFill>
                  <a:srgbClr val="1B1B1B"/>
                </a:solidFill>
                <a:effectLst/>
                <a:latin typeface="Source Sans Pro" panose="020B0503030403020204" pitchFamily="34" charset="0"/>
              </a:rPr>
              <a:t>overtime</a:t>
            </a:r>
            <a:r>
              <a:rPr lang="en-US" b="0" i="0" dirty="0">
                <a:solidFill>
                  <a:srgbClr val="1B1B1B"/>
                </a:solidFill>
                <a:effectLst/>
                <a:latin typeface="Source Sans Pro" panose="020B0503030403020204" pitchFamily="34" charset="0"/>
              </a:rPr>
              <a:t> compensation may deduct the pay that exceeds their regular rate of pay – such as the “half” portion of “time-and-a-half” compensation -- that is required by the Fair Labor Standards Act (FLSA) and that is reported on a Form W-2, Form 1099, or other specified statement furnished to the individual. Maximum annual deduction is $12,500 ($25,000 for joint filers).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1B1B1B"/>
              </a:solidFill>
              <a:effectLst/>
              <a:latin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B1B1B"/>
                </a:solidFill>
                <a:effectLst/>
                <a:latin typeface="Source Sans Pro" panose="020B0503030403020204" pitchFamily="34" charset="0"/>
              </a:rPr>
              <a:t>Individuals may deduct interest paid on a loan used to purchase a qualified vehicle, provided the vehicle is purchased for personal use and meets other eligibility criteria. (Lease payments do not qualify.) Maximum annual deduction is $10,000.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1B1B1B"/>
              </a:solidFill>
              <a:effectLst/>
              <a:latin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algn="l"/>
            <a:r>
              <a:rPr lang="en-US" b="1" i="0" dirty="0">
                <a:solidFill>
                  <a:srgbClr val="1B1B1B"/>
                </a:solidFill>
                <a:effectLst/>
                <a:latin typeface="Source Sans Pro" panose="020B0503030403020204" pitchFamily="34" charset="0"/>
              </a:rPr>
              <a:t>“No Tax on Tips”</a:t>
            </a:r>
          </a:p>
          <a:p>
            <a:pPr algn="l">
              <a:buFont typeface="Arial" panose="020B0604020202020204" pitchFamily="34" charset="0"/>
              <a:buChar char="•"/>
            </a:pPr>
            <a:r>
              <a:rPr lang="en-US" b="1" i="0" dirty="0">
                <a:solidFill>
                  <a:srgbClr val="1B1B1B"/>
                </a:solidFill>
                <a:effectLst/>
                <a:latin typeface="Source Sans Pro" panose="020B0503030403020204" pitchFamily="34" charset="0"/>
              </a:rPr>
              <a:t>New deduction</a:t>
            </a:r>
            <a:r>
              <a:rPr lang="en-US" b="0" i="0" dirty="0">
                <a:solidFill>
                  <a:srgbClr val="1B1B1B"/>
                </a:solidFill>
                <a:effectLst/>
                <a:latin typeface="Source Sans Pro" panose="020B0503030403020204" pitchFamily="34" charset="0"/>
              </a:rPr>
              <a:t>: Effective for 2025 through 2028, employees and self-employed individuals may deduct qualified tips received in occupations that are listed by the IRS as customarily and regularly receiving tips on or before December 31, 2024, and that are reported on a Form W-2, Form 1099, or other specified statement furnished to the individual or reported directly by the individual on Form 4137.</a:t>
            </a:r>
          </a:p>
          <a:p>
            <a:pPr marL="742950" lvl="1" indent="-285750" algn="l">
              <a:buFont typeface="Arial" panose="020B0604020202020204" pitchFamily="34" charset="0"/>
              <a:buChar char="•"/>
            </a:pPr>
            <a:r>
              <a:rPr lang="en-US" b="0" i="0" dirty="0">
                <a:solidFill>
                  <a:srgbClr val="1B1B1B"/>
                </a:solidFill>
                <a:effectLst/>
                <a:latin typeface="Source Sans Pro" panose="020B0503030403020204" pitchFamily="34" charset="0"/>
              </a:rPr>
              <a:t>“Qualified tips” are voluntary cash or charged tips received from customers or through tip sharing.</a:t>
            </a:r>
          </a:p>
          <a:p>
            <a:pPr marL="742950" lvl="1" indent="-285750" algn="l">
              <a:buFont typeface="Arial" panose="020B0604020202020204" pitchFamily="34" charset="0"/>
              <a:buChar char="•"/>
            </a:pPr>
            <a:r>
              <a:rPr lang="en-US" b="0" i="0" dirty="0">
                <a:solidFill>
                  <a:srgbClr val="1B1B1B"/>
                </a:solidFill>
                <a:effectLst/>
                <a:latin typeface="Source Sans Pro" panose="020B0503030403020204" pitchFamily="34" charset="0"/>
              </a:rPr>
              <a:t>Maximum annual deduction is $25,000; for self-employed, deduction may not exceed individual’s net income (without regard to this deduction) from the trade or business in which the tips were earned.</a:t>
            </a:r>
          </a:p>
          <a:p>
            <a:pPr marL="742950" lvl="1" indent="-285750" algn="l">
              <a:buFont typeface="Arial" panose="020B0604020202020204" pitchFamily="34" charset="0"/>
              <a:buChar char="•"/>
            </a:pPr>
            <a:r>
              <a:rPr lang="en-US" b="0" i="0" dirty="0">
                <a:solidFill>
                  <a:srgbClr val="1B1B1B"/>
                </a:solidFill>
                <a:effectLst/>
                <a:latin typeface="Source Sans Pro" panose="020B0503030403020204" pitchFamily="34" charset="0"/>
              </a:rPr>
              <a:t>Deduction phases out for taxpayers with modified adjusted gross income over $150,000 ($300,000 for joint filers).</a:t>
            </a:r>
          </a:p>
          <a:p>
            <a:pPr algn="l">
              <a:buFont typeface="Arial" panose="020B0604020202020204" pitchFamily="34" charset="0"/>
              <a:buChar char="•"/>
            </a:pPr>
            <a:r>
              <a:rPr lang="en-US" b="1" i="0" dirty="0">
                <a:solidFill>
                  <a:srgbClr val="1B1B1B"/>
                </a:solidFill>
                <a:effectLst/>
                <a:latin typeface="Source Sans Pro" panose="020B0503030403020204" pitchFamily="34" charset="0"/>
              </a:rPr>
              <a:t>Taxpayer eligibility</a:t>
            </a:r>
            <a:r>
              <a:rPr lang="en-US" b="0" i="0" dirty="0">
                <a:solidFill>
                  <a:srgbClr val="1B1B1B"/>
                </a:solidFill>
                <a:effectLst/>
                <a:latin typeface="Source Sans Pro" panose="020B0503030403020204" pitchFamily="34" charset="0"/>
              </a:rPr>
              <a:t>: Deduction is available for both itemizing and non-itemizing taxpayers.</a:t>
            </a:r>
          </a:p>
          <a:p>
            <a:pPr marL="742950" lvl="1" indent="-285750" algn="l">
              <a:buFont typeface="Arial" panose="020B0604020202020204" pitchFamily="34" charset="0"/>
              <a:buChar char="•"/>
            </a:pPr>
            <a:r>
              <a:rPr lang="en-US" b="0" i="0" dirty="0">
                <a:solidFill>
                  <a:srgbClr val="1B1B1B"/>
                </a:solidFill>
                <a:effectLst/>
                <a:latin typeface="Source Sans Pro" panose="020B0503030403020204" pitchFamily="34" charset="0"/>
              </a:rPr>
              <a:t>Self-employed individuals in a Specified Service Trade or Business (SSTB) under section 199A are not eligible. Employees whose employer is in an SSTB also are not eligible.</a:t>
            </a:r>
          </a:p>
          <a:p>
            <a:pPr marL="742950" lvl="1" indent="-285750" algn="l">
              <a:buFont typeface="Arial" panose="020B0604020202020204" pitchFamily="34" charset="0"/>
              <a:buChar char="•"/>
            </a:pPr>
            <a:r>
              <a:rPr lang="en-US" b="0" i="0" dirty="0">
                <a:solidFill>
                  <a:srgbClr val="1B1B1B"/>
                </a:solidFill>
                <a:effectLst/>
                <a:latin typeface="Source Sans Pro" panose="020B0503030403020204" pitchFamily="34" charset="0"/>
              </a:rPr>
              <a:t>Taxpayers must:</a:t>
            </a:r>
          </a:p>
          <a:p>
            <a:pPr marL="1143000" lvl="2" indent="-228600" algn="l">
              <a:buFont typeface="Arial" panose="020B0604020202020204" pitchFamily="34" charset="0"/>
              <a:buChar char="•"/>
            </a:pPr>
            <a:r>
              <a:rPr lang="en-US" b="0" i="0" dirty="0">
                <a:solidFill>
                  <a:srgbClr val="1B1B1B"/>
                </a:solidFill>
                <a:effectLst/>
                <a:latin typeface="Source Sans Pro" panose="020B0503030403020204" pitchFamily="34" charset="0"/>
              </a:rPr>
              <a:t>include their Social Security Number on the return and</a:t>
            </a:r>
          </a:p>
          <a:p>
            <a:pPr marL="1143000" lvl="2" indent="-228600" algn="l">
              <a:buFont typeface="Arial" panose="020B0604020202020204" pitchFamily="34" charset="0"/>
              <a:buChar char="•"/>
            </a:pPr>
            <a:r>
              <a:rPr lang="en-US" b="0" i="0" dirty="0">
                <a:solidFill>
                  <a:srgbClr val="1B1B1B"/>
                </a:solidFill>
                <a:effectLst/>
                <a:latin typeface="Source Sans Pro" panose="020B0503030403020204" pitchFamily="34" charset="0"/>
              </a:rPr>
              <a:t>file jointly if married, to claim the deduction.</a:t>
            </a:r>
          </a:p>
          <a:p>
            <a:pPr algn="l">
              <a:buFont typeface="Arial" panose="020B0604020202020204" pitchFamily="34" charset="0"/>
              <a:buChar char="•"/>
            </a:pPr>
            <a:r>
              <a:rPr lang="en-US" b="1" i="0" dirty="0">
                <a:solidFill>
                  <a:srgbClr val="1B1B1B"/>
                </a:solidFill>
                <a:effectLst/>
                <a:latin typeface="Source Sans Pro" panose="020B0503030403020204" pitchFamily="34" charset="0"/>
              </a:rPr>
              <a:t>Reporting</a:t>
            </a:r>
            <a:r>
              <a:rPr lang="en-US" b="0" i="0" dirty="0">
                <a:solidFill>
                  <a:srgbClr val="1B1B1B"/>
                </a:solidFill>
                <a:effectLst/>
                <a:latin typeface="Source Sans Pro" panose="020B0503030403020204" pitchFamily="34" charset="0"/>
              </a:rPr>
              <a:t>: Employers and other payors must file information returns with the IRS (or SSA) and furnish statements to taxpayers showing certain cash tips received and the occupation of the tip recipient.</a:t>
            </a:r>
          </a:p>
          <a:p>
            <a:pPr algn="l">
              <a:buFont typeface="Arial" panose="020B0604020202020204" pitchFamily="34" charset="0"/>
              <a:buChar char="•"/>
            </a:pPr>
            <a:r>
              <a:rPr lang="en-US" b="1" i="0" dirty="0">
                <a:solidFill>
                  <a:srgbClr val="1B1B1B"/>
                </a:solidFill>
                <a:effectLst/>
                <a:latin typeface="Source Sans Pro" panose="020B0503030403020204" pitchFamily="34" charset="0"/>
              </a:rPr>
              <a:t>Guidance</a:t>
            </a:r>
            <a:r>
              <a:rPr lang="en-US" b="0" i="0" dirty="0">
                <a:solidFill>
                  <a:srgbClr val="1B1B1B"/>
                </a:solidFill>
                <a:effectLst/>
                <a:latin typeface="Source Sans Pro" panose="020B0503030403020204" pitchFamily="34" charset="0"/>
              </a:rPr>
              <a:t>: By October 2, 2025, the IRS must publish a list of occupations that “customarily and regularly” received tips on or before December 31, 2024.</a:t>
            </a:r>
          </a:p>
          <a:p>
            <a:pPr marL="742950" lvl="1" indent="-285750" algn="l">
              <a:buFont typeface="Arial" panose="020B0604020202020204" pitchFamily="34" charset="0"/>
              <a:buChar char="•"/>
            </a:pPr>
            <a:r>
              <a:rPr lang="en-US" b="0" i="0" dirty="0">
                <a:solidFill>
                  <a:srgbClr val="1B1B1B"/>
                </a:solidFill>
                <a:effectLst/>
                <a:latin typeface="Source Sans Pro" panose="020B0503030403020204" pitchFamily="34" charset="0"/>
              </a:rPr>
              <a:t>The IRS will provide transition relief for tax year 2025 for taxpayers claiming the deduction and for employers and payors subject to the new reporting requirements.</a:t>
            </a:r>
          </a:p>
          <a:p>
            <a:pPr marL="742950" lvl="1" indent="-285750" algn="l">
              <a:buFont typeface="Arial" panose="020B0604020202020204" pitchFamily="34" charset="0"/>
              <a:buChar char="•"/>
            </a:pPr>
            <a:endParaRPr lang="en-US" b="0" i="0" dirty="0">
              <a:solidFill>
                <a:srgbClr val="1B1B1B"/>
              </a:solidFill>
              <a:effectLst/>
              <a:latin typeface="Source Sans Pro" panose="020B0503030403020204" pitchFamily="34" charset="0"/>
            </a:endParaRPr>
          </a:p>
          <a:p>
            <a:pPr algn="l"/>
            <a:r>
              <a:rPr lang="en-US" b="1" i="0" dirty="0">
                <a:solidFill>
                  <a:srgbClr val="1B1B1B"/>
                </a:solidFill>
                <a:effectLst/>
                <a:latin typeface="Source Sans Pro" panose="020B0503030403020204" pitchFamily="34" charset="0"/>
              </a:rPr>
              <a:t>“No Tax on Overtime”</a:t>
            </a:r>
          </a:p>
          <a:p>
            <a:pPr algn="l">
              <a:buFont typeface="Arial" panose="020B0604020202020204" pitchFamily="34" charset="0"/>
              <a:buChar char="•"/>
            </a:pPr>
            <a:r>
              <a:rPr lang="en-US" b="1" i="0" dirty="0">
                <a:solidFill>
                  <a:srgbClr val="1B1B1B"/>
                </a:solidFill>
                <a:effectLst/>
                <a:latin typeface="Source Sans Pro" panose="020B0503030403020204" pitchFamily="34" charset="0"/>
              </a:rPr>
              <a:t>New deduction</a:t>
            </a:r>
            <a:r>
              <a:rPr lang="en-US" b="0" i="0" dirty="0">
                <a:solidFill>
                  <a:srgbClr val="1B1B1B"/>
                </a:solidFill>
                <a:effectLst/>
                <a:latin typeface="Source Sans Pro" panose="020B0503030403020204" pitchFamily="34" charset="0"/>
              </a:rPr>
              <a:t>: Effective for 2025 through 2028, individuals who receive qualified overtime compensation may deduct the pay that exceeds their regular rate of pay – such as the “half” portion of “time-and-a-half” compensation -- that is required by the Fair Labor Standards Act (FLSA) and that is reported on a Form W-2, Form 1099, or other specified statement furnished to the individual.</a:t>
            </a:r>
          </a:p>
          <a:p>
            <a:pPr marL="742950" lvl="1" indent="-285750" algn="l">
              <a:buFont typeface="Arial" panose="020B0604020202020204" pitchFamily="34" charset="0"/>
              <a:buChar char="•"/>
            </a:pPr>
            <a:r>
              <a:rPr lang="en-US" b="0" i="0" dirty="0">
                <a:solidFill>
                  <a:srgbClr val="1B1B1B"/>
                </a:solidFill>
                <a:effectLst/>
                <a:latin typeface="Source Sans Pro" panose="020B0503030403020204" pitchFamily="34" charset="0"/>
              </a:rPr>
              <a:t>Maximum annual deduction is $12,500 ($25,000 for joint filers).</a:t>
            </a:r>
          </a:p>
          <a:p>
            <a:pPr marL="742950" lvl="1" indent="-285750" algn="l">
              <a:buFont typeface="Arial" panose="020B0604020202020204" pitchFamily="34" charset="0"/>
              <a:buChar char="•"/>
            </a:pPr>
            <a:r>
              <a:rPr lang="en-US" b="0" i="0" dirty="0">
                <a:solidFill>
                  <a:srgbClr val="1B1B1B"/>
                </a:solidFill>
                <a:effectLst/>
                <a:latin typeface="Source Sans Pro" panose="020B0503030403020204" pitchFamily="34" charset="0"/>
              </a:rPr>
              <a:t>Deduction phases out for taxpayers with modified adjusted gross income over $150,000 ($300,000 for joint filers).</a:t>
            </a:r>
          </a:p>
          <a:p>
            <a:pPr algn="l">
              <a:buFont typeface="Arial" panose="020B0604020202020204" pitchFamily="34" charset="0"/>
              <a:buChar char="•"/>
            </a:pPr>
            <a:r>
              <a:rPr lang="en-US" b="1" i="0" dirty="0">
                <a:solidFill>
                  <a:srgbClr val="1B1B1B"/>
                </a:solidFill>
                <a:effectLst/>
                <a:latin typeface="Source Sans Pro" panose="020B0503030403020204" pitchFamily="34" charset="0"/>
              </a:rPr>
              <a:t>Taxpayer eligibility</a:t>
            </a:r>
            <a:r>
              <a:rPr lang="en-US" b="0" i="0" dirty="0">
                <a:solidFill>
                  <a:srgbClr val="1B1B1B"/>
                </a:solidFill>
                <a:effectLst/>
                <a:latin typeface="Source Sans Pro" panose="020B0503030403020204" pitchFamily="34" charset="0"/>
              </a:rPr>
              <a:t>:</a:t>
            </a:r>
            <a:r>
              <a:rPr lang="en-US" b="1" i="0" dirty="0">
                <a:solidFill>
                  <a:srgbClr val="1B1B1B"/>
                </a:solidFill>
                <a:effectLst/>
                <a:latin typeface="Source Sans Pro" panose="020B0503030403020204" pitchFamily="34" charset="0"/>
              </a:rPr>
              <a:t> </a:t>
            </a:r>
            <a:r>
              <a:rPr lang="en-US" b="0" i="0" dirty="0">
                <a:solidFill>
                  <a:srgbClr val="1B1B1B"/>
                </a:solidFill>
                <a:effectLst/>
                <a:latin typeface="Source Sans Pro" panose="020B0503030403020204" pitchFamily="34" charset="0"/>
              </a:rPr>
              <a:t>Deduction is available for both itemizing and non-itemizing taxpayers.</a:t>
            </a:r>
          </a:p>
          <a:p>
            <a:pPr marL="742950" lvl="1" indent="-285750" algn="l">
              <a:buFont typeface="Arial" panose="020B0604020202020204" pitchFamily="34" charset="0"/>
              <a:buChar char="•"/>
            </a:pPr>
            <a:r>
              <a:rPr lang="en-US" b="0" i="0" dirty="0">
                <a:solidFill>
                  <a:srgbClr val="1B1B1B"/>
                </a:solidFill>
                <a:effectLst/>
                <a:latin typeface="Source Sans Pro" panose="020B0503030403020204" pitchFamily="34" charset="0"/>
              </a:rPr>
              <a:t>Taxpayers must:</a:t>
            </a:r>
          </a:p>
          <a:p>
            <a:pPr marL="1143000" lvl="2" indent="-228600" algn="l">
              <a:buFont typeface="Arial" panose="020B0604020202020204" pitchFamily="34" charset="0"/>
              <a:buChar char="•"/>
            </a:pPr>
            <a:r>
              <a:rPr lang="en-US" b="0" i="0" dirty="0">
                <a:solidFill>
                  <a:srgbClr val="1B1B1B"/>
                </a:solidFill>
                <a:effectLst/>
                <a:latin typeface="Source Sans Pro" panose="020B0503030403020204" pitchFamily="34" charset="0"/>
              </a:rPr>
              <a:t>include their Social Security Number on the return and</a:t>
            </a:r>
          </a:p>
          <a:p>
            <a:pPr marL="1143000" lvl="2" indent="-228600" algn="l">
              <a:buFont typeface="Arial" panose="020B0604020202020204" pitchFamily="34" charset="0"/>
              <a:buChar char="•"/>
            </a:pPr>
            <a:r>
              <a:rPr lang="en-US" b="0" i="0" dirty="0">
                <a:solidFill>
                  <a:srgbClr val="1B1B1B"/>
                </a:solidFill>
                <a:effectLst/>
                <a:latin typeface="Source Sans Pro" panose="020B0503030403020204" pitchFamily="34" charset="0"/>
              </a:rPr>
              <a:t>file jointly if married, to claim the deduction.</a:t>
            </a:r>
          </a:p>
          <a:p>
            <a:pPr algn="l">
              <a:buFont typeface="Arial" panose="020B0604020202020204" pitchFamily="34" charset="0"/>
              <a:buChar char="•"/>
            </a:pPr>
            <a:r>
              <a:rPr lang="en-US" b="1" i="0" dirty="0">
                <a:solidFill>
                  <a:srgbClr val="1B1B1B"/>
                </a:solidFill>
                <a:effectLst/>
                <a:latin typeface="Source Sans Pro" panose="020B0503030403020204" pitchFamily="34" charset="0"/>
              </a:rPr>
              <a:t>Reporting</a:t>
            </a:r>
            <a:r>
              <a:rPr lang="en-US" b="0" i="0" dirty="0">
                <a:solidFill>
                  <a:srgbClr val="1B1B1B"/>
                </a:solidFill>
                <a:effectLst/>
                <a:latin typeface="Source Sans Pro" panose="020B0503030403020204" pitchFamily="34" charset="0"/>
              </a:rPr>
              <a:t>: Employers and other payors are required to file information returns with the IRS (or SSA) and furnish statements to taxpayers showing the total amount of qualified overtime compensation paid during the year.</a:t>
            </a:r>
          </a:p>
          <a:p>
            <a:pPr algn="l">
              <a:buFont typeface="Arial" panose="020B0604020202020204" pitchFamily="34" charset="0"/>
              <a:buChar char="•"/>
            </a:pPr>
            <a:r>
              <a:rPr lang="en-US" b="1" i="0" dirty="0">
                <a:solidFill>
                  <a:srgbClr val="1B1B1B"/>
                </a:solidFill>
                <a:effectLst/>
                <a:latin typeface="Source Sans Pro" panose="020B0503030403020204" pitchFamily="34" charset="0"/>
              </a:rPr>
              <a:t>Guidance</a:t>
            </a:r>
            <a:r>
              <a:rPr lang="en-US" b="0" i="0" dirty="0">
                <a:solidFill>
                  <a:srgbClr val="1B1B1B"/>
                </a:solidFill>
                <a:effectLst/>
                <a:latin typeface="Source Sans Pro" panose="020B0503030403020204" pitchFamily="34" charset="0"/>
              </a:rPr>
              <a:t>: The IRS will provide transition relief for tax year 2025 for taxpayers claiming the deduction and for employers and other payors subject to the new reporting requirements.</a:t>
            </a:r>
            <a:br>
              <a:rPr lang="en-US" b="0" i="0" dirty="0">
                <a:solidFill>
                  <a:srgbClr val="1B1B1B"/>
                </a:solidFill>
                <a:effectLst/>
                <a:latin typeface="Source Sans Pro" panose="020B0503030403020204" pitchFamily="34" charset="0"/>
              </a:rPr>
            </a:br>
            <a:endParaRPr lang="en-US" b="0" i="0" dirty="0">
              <a:solidFill>
                <a:srgbClr val="1B1B1B"/>
              </a:solidFill>
              <a:effectLst/>
              <a:latin typeface="Source Sans Pro" panose="020B0503030403020204" pitchFamily="34" charset="0"/>
            </a:endParaRPr>
          </a:p>
          <a:p>
            <a:pPr algn="l"/>
            <a:r>
              <a:rPr lang="en-US" b="1" i="0" dirty="0">
                <a:solidFill>
                  <a:srgbClr val="1B1B1B"/>
                </a:solidFill>
                <a:effectLst/>
                <a:latin typeface="Source Sans Pro" panose="020B0503030403020204" pitchFamily="34" charset="0"/>
              </a:rPr>
              <a:t>“No Tax on Car Loan Interest”</a:t>
            </a:r>
          </a:p>
          <a:p>
            <a:pPr algn="l">
              <a:buFont typeface="Arial" panose="020B0604020202020204" pitchFamily="34" charset="0"/>
              <a:buChar char="•"/>
            </a:pPr>
            <a:r>
              <a:rPr lang="en-US" b="1" i="0" dirty="0">
                <a:solidFill>
                  <a:srgbClr val="1B1B1B"/>
                </a:solidFill>
                <a:effectLst/>
                <a:latin typeface="Source Sans Pro" panose="020B0503030403020204" pitchFamily="34" charset="0"/>
              </a:rPr>
              <a:t>New deduction</a:t>
            </a:r>
            <a:r>
              <a:rPr lang="en-US" b="0" i="0" dirty="0">
                <a:solidFill>
                  <a:srgbClr val="1B1B1B"/>
                </a:solidFill>
                <a:effectLst/>
                <a:latin typeface="Source Sans Pro" panose="020B0503030403020204" pitchFamily="34" charset="0"/>
              </a:rPr>
              <a:t>: Effective for 2025 through 2028, individuals may deduct interest paid on a loan used to purchase a qualified vehicle, provided the vehicle is purchased for personal use and meets other eligibility criteria. (Lease payments do not qualify.)</a:t>
            </a:r>
          </a:p>
          <a:p>
            <a:pPr marL="742950" lvl="1" indent="-285750" algn="l">
              <a:buFont typeface="Arial" panose="020B0604020202020204" pitchFamily="34" charset="0"/>
              <a:buChar char="•"/>
            </a:pPr>
            <a:r>
              <a:rPr lang="en-US" b="0" i="0" dirty="0">
                <a:solidFill>
                  <a:srgbClr val="1B1B1B"/>
                </a:solidFill>
                <a:effectLst/>
                <a:latin typeface="Source Sans Pro" panose="020B0503030403020204" pitchFamily="34" charset="0"/>
              </a:rPr>
              <a:t>Maximum annual deduction is $10,000.</a:t>
            </a:r>
          </a:p>
          <a:p>
            <a:pPr marL="742950" lvl="1" indent="-285750" algn="l">
              <a:buFont typeface="Arial" panose="020B0604020202020204" pitchFamily="34" charset="0"/>
              <a:buChar char="•"/>
            </a:pPr>
            <a:r>
              <a:rPr lang="en-US" b="0" i="0" dirty="0">
                <a:solidFill>
                  <a:srgbClr val="1B1B1B"/>
                </a:solidFill>
                <a:effectLst/>
                <a:latin typeface="Source Sans Pro" panose="020B0503030403020204" pitchFamily="34" charset="0"/>
              </a:rPr>
              <a:t>Deduction phases out for taxpayers with modified adjusted gross income over $100,000 ($200,000 for joint filers).</a:t>
            </a:r>
          </a:p>
          <a:p>
            <a:pPr algn="l">
              <a:buFont typeface="Arial" panose="020B0604020202020204" pitchFamily="34" charset="0"/>
              <a:buChar char="•"/>
            </a:pPr>
            <a:r>
              <a:rPr lang="en-US" b="1" i="0" dirty="0">
                <a:solidFill>
                  <a:srgbClr val="1B1B1B"/>
                </a:solidFill>
                <a:effectLst/>
                <a:latin typeface="Source Sans Pro" panose="020B0503030403020204" pitchFamily="34" charset="0"/>
              </a:rPr>
              <a:t>Qualified interest</a:t>
            </a:r>
            <a:r>
              <a:rPr lang="en-US" b="0" i="0" dirty="0">
                <a:solidFill>
                  <a:srgbClr val="1B1B1B"/>
                </a:solidFill>
                <a:effectLst/>
                <a:latin typeface="Source Sans Pro" panose="020B0503030403020204" pitchFamily="34" charset="0"/>
              </a:rPr>
              <a:t>: To qualify for the deduction, the interest must be paid on a loan that is:</a:t>
            </a:r>
          </a:p>
          <a:p>
            <a:pPr marL="742950" lvl="1" indent="-285750" algn="l">
              <a:buFont typeface="Arial" panose="020B0604020202020204" pitchFamily="34" charset="0"/>
              <a:buChar char="•"/>
            </a:pPr>
            <a:r>
              <a:rPr lang="en-US" b="0" i="0" dirty="0">
                <a:solidFill>
                  <a:srgbClr val="1B1B1B"/>
                </a:solidFill>
                <a:effectLst/>
                <a:latin typeface="Source Sans Pro" panose="020B0503030403020204" pitchFamily="34" charset="0"/>
              </a:rPr>
              <a:t>originated after December 31, 2024,</a:t>
            </a:r>
          </a:p>
          <a:p>
            <a:pPr marL="742950" lvl="1" indent="-285750" algn="l">
              <a:buFont typeface="Arial" panose="020B0604020202020204" pitchFamily="34" charset="0"/>
              <a:buChar char="•"/>
            </a:pPr>
            <a:r>
              <a:rPr lang="en-US" b="0" i="0" dirty="0">
                <a:solidFill>
                  <a:srgbClr val="1B1B1B"/>
                </a:solidFill>
                <a:effectLst/>
                <a:latin typeface="Source Sans Pro" panose="020B0503030403020204" pitchFamily="34" charset="0"/>
              </a:rPr>
              <a:t>used to purchase a vehicle, the original use of which starts with the taxpayer (used vehicles do not qualify),</a:t>
            </a:r>
          </a:p>
          <a:p>
            <a:pPr marL="742950" lvl="1" indent="-285750" algn="l">
              <a:buFont typeface="Arial" panose="020B0604020202020204" pitchFamily="34" charset="0"/>
              <a:buChar char="•"/>
            </a:pPr>
            <a:r>
              <a:rPr lang="en-US" b="0" i="0" dirty="0">
                <a:solidFill>
                  <a:srgbClr val="1B1B1B"/>
                </a:solidFill>
                <a:effectLst/>
                <a:latin typeface="Source Sans Pro" panose="020B0503030403020204" pitchFamily="34" charset="0"/>
              </a:rPr>
              <a:t>for a personal use vehicle (not for business or commercial use) and</a:t>
            </a:r>
          </a:p>
          <a:p>
            <a:pPr marL="742950" lvl="1" indent="-285750" algn="l">
              <a:buFont typeface="Arial" panose="020B0604020202020204" pitchFamily="34" charset="0"/>
              <a:buChar char="•"/>
            </a:pPr>
            <a:r>
              <a:rPr lang="en-US" b="0" i="0" dirty="0">
                <a:solidFill>
                  <a:srgbClr val="1B1B1B"/>
                </a:solidFill>
                <a:effectLst/>
                <a:latin typeface="Source Sans Pro" panose="020B0503030403020204" pitchFamily="34" charset="0"/>
              </a:rPr>
              <a:t>secured by a lien on the vehicle.</a:t>
            </a:r>
          </a:p>
          <a:p>
            <a:pPr algn="l"/>
            <a:r>
              <a:rPr lang="en-US" b="0" i="0" dirty="0">
                <a:solidFill>
                  <a:srgbClr val="1B1B1B"/>
                </a:solidFill>
                <a:effectLst/>
                <a:latin typeface="Source Sans Pro" panose="020B0503030403020204" pitchFamily="34" charset="0"/>
              </a:rPr>
              <a:t>If a qualifying vehicle loan is later refinanced, interest paid on the refinanced amount is generally eligible for the deduction.</a:t>
            </a:r>
          </a:p>
          <a:p>
            <a:pPr algn="l">
              <a:buFont typeface="Arial" panose="020B0604020202020204" pitchFamily="34" charset="0"/>
              <a:buChar char="•"/>
            </a:pPr>
            <a:r>
              <a:rPr lang="en-US" b="1" i="0" dirty="0">
                <a:solidFill>
                  <a:srgbClr val="1B1B1B"/>
                </a:solidFill>
                <a:effectLst/>
                <a:latin typeface="Source Sans Pro" panose="020B0503030403020204" pitchFamily="34" charset="0"/>
              </a:rPr>
              <a:t>Qualified vehicle</a:t>
            </a:r>
            <a:r>
              <a:rPr lang="en-US" b="0" i="0" dirty="0">
                <a:solidFill>
                  <a:srgbClr val="1B1B1B"/>
                </a:solidFill>
                <a:effectLst/>
                <a:latin typeface="Source Sans Pro" panose="020B0503030403020204" pitchFamily="34" charset="0"/>
              </a:rPr>
              <a:t>: A qualified vehicle is a car, minivan, van, SUV, pick-up truck or motorcycle, with a gross vehicle weight rating of less than 14,000 pounds, and that has undergone final assembly in the United States.</a:t>
            </a:r>
          </a:p>
          <a:p>
            <a:pPr algn="l">
              <a:buFont typeface="Arial" panose="020B0604020202020204" pitchFamily="34" charset="0"/>
              <a:buChar char="•"/>
            </a:pPr>
            <a:r>
              <a:rPr lang="en-US" b="1" i="0" dirty="0">
                <a:solidFill>
                  <a:srgbClr val="1B1B1B"/>
                </a:solidFill>
                <a:effectLst/>
                <a:latin typeface="Source Sans Pro" panose="020B0503030403020204" pitchFamily="34" charset="0"/>
              </a:rPr>
              <a:t>Taxpayer eligibility</a:t>
            </a:r>
            <a:r>
              <a:rPr lang="en-US" b="0" i="0" dirty="0">
                <a:solidFill>
                  <a:srgbClr val="1B1B1B"/>
                </a:solidFill>
                <a:effectLst/>
                <a:latin typeface="Source Sans Pro" panose="020B0503030403020204" pitchFamily="34" charset="0"/>
              </a:rPr>
              <a:t>: Deduction is available for both itemizing and non-itemizing taxpayers.</a:t>
            </a:r>
          </a:p>
          <a:p>
            <a:pPr marL="742950" lvl="1" indent="-285750" algn="l">
              <a:buFont typeface="Arial" panose="020B0604020202020204" pitchFamily="34" charset="0"/>
              <a:buChar char="•"/>
            </a:pPr>
            <a:r>
              <a:rPr lang="en-US" b="0" i="0" dirty="0">
                <a:solidFill>
                  <a:srgbClr val="1B1B1B"/>
                </a:solidFill>
                <a:effectLst/>
                <a:latin typeface="Source Sans Pro" panose="020B0503030403020204" pitchFamily="34" charset="0"/>
              </a:rPr>
              <a:t>The taxpayer must include the Vehicle Identification Number (VIN) of the qualified vehicle on the tax return for any year in which the deduction is claimed.</a:t>
            </a:r>
          </a:p>
          <a:p>
            <a:pPr algn="l">
              <a:buFont typeface="Arial" panose="020B0604020202020204" pitchFamily="34" charset="0"/>
              <a:buChar char="•"/>
            </a:pPr>
            <a:r>
              <a:rPr lang="en-US" b="1" i="0" dirty="0">
                <a:solidFill>
                  <a:srgbClr val="1B1B1B"/>
                </a:solidFill>
                <a:effectLst/>
                <a:latin typeface="Source Sans Pro" panose="020B0503030403020204" pitchFamily="34" charset="0"/>
              </a:rPr>
              <a:t>Reporting</a:t>
            </a:r>
            <a:r>
              <a:rPr lang="en-US" b="0" i="0" dirty="0">
                <a:solidFill>
                  <a:srgbClr val="1B1B1B"/>
                </a:solidFill>
                <a:effectLst/>
                <a:latin typeface="Source Sans Pro" panose="020B0503030403020204" pitchFamily="34" charset="0"/>
              </a:rPr>
              <a:t>: Lenders or other recipients of qualified interest must file information returns with the IRS and furnish statements to taxpayers showing the total amount of interest received during the taxable year.</a:t>
            </a:r>
          </a:p>
          <a:p>
            <a:pPr algn="l">
              <a:buFont typeface="Arial" panose="020B0604020202020204" pitchFamily="34" charset="0"/>
              <a:buChar char="•"/>
            </a:pPr>
            <a:r>
              <a:rPr lang="en-US" b="1" i="0" dirty="0">
                <a:solidFill>
                  <a:srgbClr val="1B1B1B"/>
                </a:solidFill>
                <a:effectLst/>
                <a:latin typeface="Source Sans Pro" panose="020B0503030403020204" pitchFamily="34" charset="0"/>
              </a:rPr>
              <a:t>Guidance</a:t>
            </a:r>
            <a:r>
              <a:rPr lang="en-US" b="0" i="0" dirty="0">
                <a:solidFill>
                  <a:srgbClr val="1B1B1B"/>
                </a:solidFill>
                <a:effectLst/>
                <a:latin typeface="Source Sans Pro" panose="020B0503030403020204" pitchFamily="34" charset="0"/>
              </a:rPr>
              <a:t>: The IRS will provide transition relief for tax year 2025 for interest recipients subject to the new reporting 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5A621C9-9A53-B447-BED6-8A1239BBCD0B}" type="slidenum">
              <a:rPr lang="en-US" smtClean="0"/>
              <a:t>18</a:t>
            </a:fld>
            <a:endParaRPr lang="en-US"/>
          </a:p>
        </p:txBody>
      </p:sp>
    </p:spTree>
    <p:extLst>
      <p:ext uri="{BB962C8B-B14F-4D97-AF65-F5344CB8AC3E}">
        <p14:creationId xmlns:p14="http://schemas.microsoft.com/office/powerpoint/2010/main" val="15683230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1CDC7-A04A-FC49-7F60-77C62A5D23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4E194C-B4D6-F5D1-1E43-054BD6FA7A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362801-0639-A324-F4C7-F1612323066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731BE35C-6A8B-58DD-653F-96E4883D2D97}"/>
              </a:ext>
            </a:extLst>
          </p:cNvPr>
          <p:cNvSpPr>
            <a:spLocks noGrp="1"/>
          </p:cNvSpPr>
          <p:nvPr>
            <p:ph type="sldNum" sz="quarter" idx="5"/>
          </p:nvPr>
        </p:nvSpPr>
        <p:spPr/>
        <p:txBody>
          <a:bodyPr/>
          <a:lstStyle/>
          <a:p>
            <a:fld id="{B5A621C9-9A53-B447-BED6-8A1239BBCD0B}" type="slidenum">
              <a:rPr lang="en-US" smtClean="0"/>
              <a:t>19</a:t>
            </a:fld>
            <a:endParaRPr lang="en-US"/>
          </a:p>
        </p:txBody>
      </p:sp>
    </p:spTree>
    <p:extLst>
      <p:ext uri="{BB962C8B-B14F-4D97-AF65-F5344CB8AC3E}">
        <p14:creationId xmlns:p14="http://schemas.microsoft.com/office/powerpoint/2010/main" val="4051373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know that this is only a high-level review for informational purposes. Consult IRS.gov for the current guidelines.</a:t>
            </a:r>
          </a:p>
        </p:txBody>
      </p:sp>
      <p:sp>
        <p:nvSpPr>
          <p:cNvPr id="4" name="Slide Number Placeholder 3"/>
          <p:cNvSpPr>
            <a:spLocks noGrp="1"/>
          </p:cNvSpPr>
          <p:nvPr>
            <p:ph type="sldNum" sz="quarter" idx="5"/>
          </p:nvPr>
        </p:nvSpPr>
        <p:spPr/>
        <p:txBody>
          <a:bodyPr/>
          <a:lstStyle/>
          <a:p>
            <a:fld id="{A2DEA0C9-F04C-D548-A157-D88B176538B4}" type="slidenum">
              <a:rPr lang="en-US" smtClean="0"/>
              <a:pPr/>
              <a:t>2</a:t>
            </a:fld>
            <a:endParaRPr lang="en-US" dirty="0"/>
          </a:p>
        </p:txBody>
      </p:sp>
    </p:spTree>
    <p:extLst>
      <p:ext uri="{BB962C8B-B14F-4D97-AF65-F5344CB8AC3E}">
        <p14:creationId xmlns:p14="http://schemas.microsoft.com/office/powerpoint/2010/main" val="13545907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E0F3C2-9100-2523-C293-8DEAD14D27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32B8D1-0428-6AC2-99C7-B27CF6BFAA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33F8E3-5963-34F8-082A-5389F86BCA6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85398502-CC76-75F6-9751-CD7B8A7B4E58}"/>
              </a:ext>
            </a:extLst>
          </p:cNvPr>
          <p:cNvSpPr>
            <a:spLocks noGrp="1"/>
          </p:cNvSpPr>
          <p:nvPr>
            <p:ph type="sldNum" sz="quarter" idx="5"/>
          </p:nvPr>
        </p:nvSpPr>
        <p:spPr/>
        <p:txBody>
          <a:bodyPr/>
          <a:lstStyle/>
          <a:p>
            <a:fld id="{B5A621C9-9A53-B447-BED6-8A1239BBCD0B}" type="slidenum">
              <a:rPr lang="en-US" smtClean="0"/>
              <a:t>20</a:t>
            </a:fld>
            <a:endParaRPr lang="en-US"/>
          </a:p>
        </p:txBody>
      </p:sp>
    </p:spTree>
    <p:extLst>
      <p:ext uri="{BB962C8B-B14F-4D97-AF65-F5344CB8AC3E}">
        <p14:creationId xmlns:p14="http://schemas.microsoft.com/office/powerpoint/2010/main" val="34977363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80BF9-8866-6623-F6EB-8CED6DAB05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55FEDA-BFF8-15E9-A589-677B4CAC50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A2B2F1-D6C3-6D72-0E5E-EB973321378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CAE1797E-7F88-E6FD-6CAE-5F67277117B2}"/>
              </a:ext>
            </a:extLst>
          </p:cNvPr>
          <p:cNvSpPr>
            <a:spLocks noGrp="1"/>
          </p:cNvSpPr>
          <p:nvPr>
            <p:ph type="sldNum" sz="quarter" idx="5"/>
          </p:nvPr>
        </p:nvSpPr>
        <p:spPr/>
        <p:txBody>
          <a:bodyPr/>
          <a:lstStyle/>
          <a:p>
            <a:fld id="{B5A621C9-9A53-B447-BED6-8A1239BBCD0B}" type="slidenum">
              <a:rPr lang="en-US" smtClean="0"/>
              <a:t>21</a:t>
            </a:fld>
            <a:endParaRPr lang="en-US"/>
          </a:p>
        </p:txBody>
      </p:sp>
    </p:spTree>
    <p:extLst>
      <p:ext uri="{BB962C8B-B14F-4D97-AF65-F5344CB8AC3E}">
        <p14:creationId xmlns:p14="http://schemas.microsoft.com/office/powerpoint/2010/main" val="17181368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A43BC-9FA2-3944-50D3-8C3D1E57E6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4D62C3-12B0-FAAF-F6CF-E9FF5E44B9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396A0C-24BE-6886-1504-7F97F141560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106503FC-64F9-F0AE-DA9F-2F32969CF246}"/>
              </a:ext>
            </a:extLst>
          </p:cNvPr>
          <p:cNvSpPr>
            <a:spLocks noGrp="1"/>
          </p:cNvSpPr>
          <p:nvPr>
            <p:ph type="sldNum" sz="quarter" idx="5"/>
          </p:nvPr>
        </p:nvSpPr>
        <p:spPr/>
        <p:txBody>
          <a:bodyPr/>
          <a:lstStyle/>
          <a:p>
            <a:fld id="{B5A621C9-9A53-B447-BED6-8A1239BBCD0B}" type="slidenum">
              <a:rPr lang="en-US" smtClean="0"/>
              <a:t>22</a:t>
            </a:fld>
            <a:endParaRPr lang="en-US"/>
          </a:p>
        </p:txBody>
      </p:sp>
    </p:spTree>
    <p:extLst>
      <p:ext uri="{BB962C8B-B14F-4D97-AF65-F5344CB8AC3E}">
        <p14:creationId xmlns:p14="http://schemas.microsoft.com/office/powerpoint/2010/main" val="6832934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b="1" u="sng" dirty="0">
                <a:highlight>
                  <a:srgbClr val="00FFFF"/>
                </a:highlight>
              </a:rPr>
              <a:t>Work Opportunity Tax Credit (WOTC)</a:t>
            </a:r>
          </a:p>
          <a:p>
            <a:pPr marL="174708" indent="-174708">
              <a:buFont typeface="Arial" panose="020B0604020202020204" pitchFamily="34" charset="0"/>
              <a:buChar char="•"/>
            </a:pPr>
            <a:r>
              <a:rPr lang="en-US" b="0" u="none" dirty="0">
                <a:highlight>
                  <a:srgbClr val="00FFFF"/>
                </a:highlight>
              </a:rPr>
              <a:t>Federal tax credit available to employers hiring individuals from certain targeted groups.</a:t>
            </a:r>
          </a:p>
          <a:p>
            <a:pPr marL="640594" lvl="1" indent="-174708">
              <a:buFont typeface="Arial" panose="020B0604020202020204" pitchFamily="34" charset="0"/>
              <a:buChar char="•"/>
            </a:pPr>
            <a:r>
              <a:rPr lang="en-US" b="0" u="none" dirty="0">
                <a:highlight>
                  <a:srgbClr val="00FFFF"/>
                </a:highlight>
              </a:rPr>
              <a:t>There are 10 targeted groups </a:t>
            </a:r>
          </a:p>
          <a:p>
            <a:pPr marL="174708" indent="-174708">
              <a:buFont typeface="Arial" panose="020B0604020202020204" pitchFamily="34" charset="0"/>
              <a:buChar char="•"/>
            </a:pPr>
            <a:r>
              <a:rPr lang="en-US" b="0" u="none" dirty="0">
                <a:highlight>
                  <a:srgbClr val="00FFFF"/>
                </a:highlight>
              </a:rPr>
              <a:t>The credit has been extended through the end of 2025</a:t>
            </a:r>
          </a:p>
        </p:txBody>
      </p:sp>
      <p:sp>
        <p:nvSpPr>
          <p:cNvPr id="4" name="Slide Number Placeholder 3"/>
          <p:cNvSpPr>
            <a:spLocks noGrp="1"/>
          </p:cNvSpPr>
          <p:nvPr>
            <p:ph type="sldNum" sz="quarter" idx="5"/>
          </p:nvPr>
        </p:nvSpPr>
        <p:spPr/>
        <p:txBody>
          <a:bodyPr/>
          <a:lstStyle/>
          <a:p>
            <a:pPr defTabSz="698830" fontAlgn="auto">
              <a:spcBef>
                <a:spcPts val="0"/>
              </a:spcBef>
              <a:spcAft>
                <a:spcPts val="0"/>
              </a:spcAft>
              <a:defRPr/>
            </a:pPr>
            <a:fld id="{29E26A6D-998D-4741-9771-AD54339D9752}" type="slidenum">
              <a:rPr lang="en-US">
                <a:solidFill>
                  <a:prstClr val="black"/>
                </a:solidFill>
                <a:latin typeface="Calibri" panose="020F0502020204030204"/>
              </a:rPr>
              <a:pPr defTabSz="698830" fontAlgn="auto">
                <a:spcBef>
                  <a:spcPts val="0"/>
                </a:spcBef>
                <a:spcAft>
                  <a:spcPts val="0"/>
                </a:spcAft>
                <a:defRPr/>
              </a:pPr>
              <a:t>23</a:t>
            </a:fld>
            <a:endParaRPr lang="en-US">
              <a:solidFill>
                <a:prstClr val="black"/>
              </a:solidFill>
              <a:latin typeface="Calibri" panose="020F0502020204030204"/>
            </a:endParaRPr>
          </a:p>
        </p:txBody>
      </p:sp>
    </p:spTree>
    <p:extLst>
      <p:ext uri="{BB962C8B-B14F-4D97-AF65-F5344CB8AC3E}">
        <p14:creationId xmlns:p14="http://schemas.microsoft.com/office/powerpoint/2010/main" val="9420669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BD459-F2E2-9DF7-F231-635EECEEAB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FD8326-190E-8B14-2A0D-BD48E53235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699AAD-5732-3160-79C1-23ADB6AEABAD}"/>
              </a:ext>
            </a:extLst>
          </p:cNvPr>
          <p:cNvSpPr>
            <a:spLocks noGrp="1"/>
          </p:cNvSpPr>
          <p:nvPr>
            <p:ph type="body" idx="1"/>
          </p:nvPr>
        </p:nvSpPr>
        <p:spPr/>
        <p:txBody>
          <a:bodyPr/>
          <a:lstStyle/>
          <a:p>
            <a:r>
              <a:rPr lang="en-US" sz="1200" b="1" i="0" kern="1200" dirty="0">
                <a:solidFill>
                  <a:schemeClr val="tx1"/>
                </a:solidFill>
                <a:effectLst/>
                <a:latin typeface="Arial" charset="0"/>
                <a:ea typeface="+mn-ea"/>
                <a:cs typeface="+mn-cs"/>
              </a:rPr>
              <a:t>Purchased for business use:</a:t>
            </a:r>
            <a:r>
              <a:rPr lang="en-US" sz="1200" b="0" i="0" kern="1200" dirty="0">
                <a:solidFill>
                  <a:schemeClr val="tx1"/>
                </a:solidFill>
                <a:effectLst/>
                <a:latin typeface="Arial" charset="0"/>
                <a:ea typeface="+mn-ea"/>
                <a:cs typeface="+mn-cs"/>
              </a:rPr>
              <a:t> The asset must be acquired for and used in the active conduct of a trade or business.</a:t>
            </a:r>
          </a:p>
          <a:p>
            <a:r>
              <a:rPr lang="en-US" sz="1200" b="1" i="0" kern="1200" dirty="0">
                <a:solidFill>
                  <a:schemeClr val="tx1"/>
                </a:solidFill>
                <a:effectLst/>
                <a:latin typeface="Arial" charset="0"/>
                <a:ea typeface="+mn-ea"/>
                <a:cs typeface="+mn-cs"/>
              </a:rPr>
              <a:t>More than 50% business use:</a:t>
            </a:r>
            <a:r>
              <a:rPr lang="en-US" sz="1200" b="0" i="0" kern="1200" dirty="0">
                <a:solidFill>
                  <a:schemeClr val="tx1"/>
                </a:solidFill>
                <a:effectLst/>
                <a:latin typeface="Arial" charset="0"/>
                <a:ea typeface="+mn-ea"/>
                <a:cs typeface="+mn-cs"/>
              </a:rPr>
              <a:t> The property must be used for business purposes more than half of the time. The deduction amount is prorated based on the business use percentage.</a:t>
            </a:r>
          </a:p>
          <a:p>
            <a:r>
              <a:rPr lang="en-US" sz="1200" b="1" i="0" kern="1200" dirty="0">
                <a:solidFill>
                  <a:schemeClr val="tx1"/>
                </a:solidFill>
                <a:effectLst/>
                <a:latin typeface="Arial" charset="0"/>
                <a:ea typeface="+mn-ea"/>
                <a:cs typeface="+mn-cs"/>
              </a:rPr>
              <a:t>"New to you":</a:t>
            </a:r>
            <a:r>
              <a:rPr lang="en-US" sz="1200" b="0" i="0" kern="1200" dirty="0">
                <a:solidFill>
                  <a:schemeClr val="tx1"/>
                </a:solidFill>
                <a:effectLst/>
                <a:latin typeface="Arial" charset="0"/>
                <a:ea typeface="+mn-ea"/>
                <a:cs typeface="+mn-cs"/>
              </a:rPr>
              <a:t> The deduction applies to both new and used equipment, but it must be the first time your business has owned or used the property.</a:t>
            </a:r>
          </a:p>
          <a:p>
            <a:r>
              <a:rPr lang="en-US" sz="1200" b="1" i="0" kern="1200" dirty="0">
                <a:solidFill>
                  <a:schemeClr val="tx1"/>
                </a:solidFill>
                <a:effectLst/>
                <a:latin typeface="Arial" charset="0"/>
                <a:ea typeface="+mn-ea"/>
                <a:cs typeface="+mn-cs"/>
              </a:rPr>
              <a:t>Placed in service during the tax year:</a:t>
            </a:r>
            <a:r>
              <a:rPr lang="en-US" sz="1200" b="0" i="0" kern="1200" dirty="0">
                <a:solidFill>
                  <a:schemeClr val="tx1"/>
                </a:solidFill>
                <a:effectLst/>
                <a:latin typeface="Arial" charset="0"/>
                <a:ea typeface="+mn-ea"/>
                <a:cs typeface="+mn-cs"/>
              </a:rPr>
              <a:t> The property must be purchased, installed, and available for use in the business by December 31 of the tax year for which you claim the deduction.</a:t>
            </a:r>
          </a:p>
          <a:p>
            <a:r>
              <a:rPr lang="en-US" sz="1200" b="1" i="0" kern="1200" dirty="0">
                <a:solidFill>
                  <a:schemeClr val="tx1"/>
                </a:solidFill>
                <a:effectLst/>
                <a:latin typeface="Arial" charset="0"/>
                <a:ea typeface="+mn-ea"/>
                <a:cs typeface="+mn-cs"/>
              </a:rPr>
              <a:t>Tangible property:</a:t>
            </a:r>
            <a:r>
              <a:rPr lang="en-US" sz="1200" b="0" i="0" kern="1200" dirty="0">
                <a:solidFill>
                  <a:schemeClr val="tx1"/>
                </a:solidFill>
                <a:effectLst/>
                <a:latin typeface="Arial" charset="0"/>
                <a:ea typeface="+mn-ea"/>
                <a:cs typeface="+mn-cs"/>
              </a:rPr>
              <a:t> This includes machinery, equipment, office furniture, computers, and certain vehicles.</a:t>
            </a:r>
          </a:p>
          <a:p>
            <a:r>
              <a:rPr lang="en-US" sz="1200" b="1" i="0" kern="1200" dirty="0">
                <a:solidFill>
                  <a:schemeClr val="tx1"/>
                </a:solidFill>
                <a:effectLst/>
                <a:latin typeface="Arial" charset="0"/>
                <a:ea typeface="+mn-ea"/>
                <a:cs typeface="+mn-cs"/>
              </a:rPr>
              <a:t>Off-the-shelf software:</a:t>
            </a:r>
            <a:r>
              <a:rPr lang="en-US" sz="1200" b="0" i="0" kern="1200" dirty="0">
                <a:solidFill>
                  <a:schemeClr val="tx1"/>
                </a:solidFill>
                <a:effectLst/>
                <a:latin typeface="Arial" charset="0"/>
                <a:ea typeface="+mn-ea"/>
                <a:cs typeface="+mn-cs"/>
              </a:rPr>
              <a:t> Readily available computer software that is not custom-made for the business also qualifies.</a:t>
            </a:r>
          </a:p>
          <a:p>
            <a:r>
              <a:rPr lang="en-US" sz="1200" b="1" i="0" kern="1200" dirty="0">
                <a:solidFill>
                  <a:schemeClr val="tx1"/>
                </a:solidFill>
                <a:effectLst/>
                <a:latin typeface="Arial" charset="0"/>
                <a:ea typeface="+mn-ea"/>
                <a:cs typeface="+mn-cs"/>
              </a:rPr>
              <a:t>Qualified real property:</a:t>
            </a:r>
            <a:r>
              <a:rPr lang="en-US" sz="1200" b="0" i="0" kern="1200" dirty="0">
                <a:solidFill>
                  <a:schemeClr val="tx1"/>
                </a:solidFill>
                <a:effectLst/>
                <a:latin typeface="Arial" charset="0"/>
                <a:ea typeface="+mn-ea"/>
                <a:cs typeface="+mn-cs"/>
              </a:rPr>
              <a:t> Certain improvements to nonresidential real property are eligible, such as roofs, HVAC, fire alarm systems, and security systems. </a:t>
            </a:r>
          </a:p>
          <a:p>
            <a:r>
              <a:rPr lang="en-US" sz="1200" b="0" i="0" kern="1200" dirty="0">
                <a:solidFill>
                  <a:schemeClr val="tx1"/>
                </a:solidFill>
                <a:effectLst/>
                <a:latin typeface="Arial" charset="0"/>
                <a:ea typeface="+mn-ea"/>
                <a:cs typeface="+mn-cs"/>
              </a:rPr>
              <a:t>Other important rules</a:t>
            </a:r>
          </a:p>
          <a:p>
            <a:r>
              <a:rPr lang="en-US" sz="1200" b="1" i="0" kern="1200" dirty="0">
                <a:solidFill>
                  <a:schemeClr val="tx1"/>
                </a:solidFill>
                <a:effectLst/>
                <a:latin typeface="Arial" charset="0"/>
                <a:ea typeface="+mn-ea"/>
                <a:cs typeface="+mn-cs"/>
              </a:rPr>
              <a:t>Business income limitation:</a:t>
            </a:r>
            <a:r>
              <a:rPr lang="en-US" sz="1200" b="0" i="0" kern="1200" dirty="0">
                <a:solidFill>
                  <a:schemeClr val="tx1"/>
                </a:solidFill>
                <a:effectLst/>
                <a:latin typeface="Arial" charset="0"/>
                <a:ea typeface="+mn-ea"/>
                <a:cs typeface="+mn-cs"/>
              </a:rPr>
              <a:t> You cannot use the Section 179 deduction to create or increase a net operating loss (NOL). The deduction is limited to your business's net taxable income for the year.</a:t>
            </a:r>
          </a:p>
          <a:p>
            <a:r>
              <a:rPr lang="en-US" sz="1200" b="1" i="0" kern="1200" dirty="0">
                <a:solidFill>
                  <a:schemeClr val="tx1"/>
                </a:solidFill>
                <a:effectLst/>
                <a:latin typeface="Arial" charset="0"/>
                <a:ea typeface="+mn-ea"/>
                <a:cs typeface="+mn-cs"/>
              </a:rPr>
              <a:t>Deduction carryover:</a:t>
            </a:r>
            <a:r>
              <a:rPr lang="en-US" sz="1200" b="0" i="0" kern="1200" dirty="0">
                <a:solidFill>
                  <a:schemeClr val="tx1"/>
                </a:solidFill>
                <a:effectLst/>
                <a:latin typeface="Arial" charset="0"/>
                <a:ea typeface="+mn-ea"/>
                <a:cs typeface="+mn-cs"/>
              </a:rPr>
              <a:t> If the deduction is disallowed because of the business income limitation, the unused portion can be carried forward to future tax years.</a:t>
            </a:r>
          </a:p>
          <a:p>
            <a:r>
              <a:rPr lang="en-US" sz="1200" b="1" i="0" kern="1200" dirty="0">
                <a:solidFill>
                  <a:schemeClr val="tx1"/>
                </a:solidFill>
                <a:effectLst/>
                <a:latin typeface="Arial" charset="0"/>
                <a:ea typeface="+mn-ea"/>
                <a:cs typeface="+mn-cs"/>
              </a:rPr>
              <a:t>Special rules for vehicles:</a:t>
            </a:r>
            <a:r>
              <a:rPr lang="en-US" sz="1200" b="0" i="0" kern="1200" dirty="0">
                <a:solidFill>
                  <a:schemeClr val="tx1"/>
                </a:solidFill>
                <a:effectLst/>
                <a:latin typeface="Arial" charset="0"/>
                <a:ea typeface="+mn-ea"/>
                <a:cs typeface="+mn-cs"/>
              </a:rPr>
              <a:t> Heavy vehicles like SUVs and trucks with a Gross Vehicle Weight Rating (GVWR) of more than 6,000 pounds but not more than 14,000 pounds are subject to a maximum first-year deduction of $31,300 in 2025.</a:t>
            </a:r>
          </a:p>
          <a:p>
            <a:r>
              <a:rPr lang="en-US" sz="1200" b="1" i="0" kern="1200" dirty="0">
                <a:solidFill>
                  <a:schemeClr val="tx1"/>
                </a:solidFill>
                <a:effectLst/>
                <a:latin typeface="Arial" charset="0"/>
                <a:ea typeface="+mn-ea"/>
                <a:cs typeface="+mn-cs"/>
              </a:rPr>
              <a:t>Bonus depreciation:</a:t>
            </a:r>
            <a:r>
              <a:rPr lang="en-US" sz="1200" b="0" i="0" kern="1200" dirty="0">
                <a:solidFill>
                  <a:schemeClr val="tx1"/>
                </a:solidFill>
                <a:effectLst/>
                <a:latin typeface="Arial" charset="0"/>
                <a:ea typeface="+mn-ea"/>
                <a:cs typeface="+mn-cs"/>
              </a:rPr>
              <a:t> The Section 179 deduction can be used in combination with bonus depreciation, which for 2025 allows for a 100% deduction on remaining qualifying costs after the Section 179 limit has been reached.</a:t>
            </a:r>
          </a:p>
          <a:p>
            <a:r>
              <a:rPr lang="en-US" sz="1200" b="1" i="0" kern="1200" dirty="0">
                <a:solidFill>
                  <a:schemeClr val="tx1"/>
                </a:solidFill>
                <a:effectLst/>
                <a:latin typeface="Arial" charset="0"/>
                <a:ea typeface="+mn-ea"/>
                <a:cs typeface="+mn-cs"/>
              </a:rPr>
              <a:t>Recapture:</a:t>
            </a:r>
            <a:r>
              <a:rPr lang="en-US" sz="1200" b="0" i="0" kern="1200" dirty="0">
                <a:solidFill>
                  <a:schemeClr val="tx1"/>
                </a:solidFill>
                <a:effectLst/>
                <a:latin typeface="Arial" charset="0"/>
                <a:ea typeface="+mn-ea"/>
                <a:cs typeface="+mn-cs"/>
              </a:rPr>
              <a:t> If the business use of the property falls to 50% or less at any point during its depreciation period, you may have to recapture part of the deduction.</a:t>
            </a:r>
          </a:p>
          <a:p>
            <a:r>
              <a:rPr lang="en-US" sz="1200" b="1" i="0" kern="1200" dirty="0">
                <a:solidFill>
                  <a:schemeClr val="tx1"/>
                </a:solidFill>
                <a:effectLst/>
                <a:latin typeface="Arial" charset="0"/>
                <a:ea typeface="+mn-ea"/>
                <a:cs typeface="+mn-cs"/>
              </a:rPr>
              <a:t>How to claim:</a:t>
            </a:r>
            <a:r>
              <a:rPr lang="en-US" sz="1200" b="0" i="0" kern="1200" dirty="0">
                <a:solidFill>
                  <a:schemeClr val="tx1"/>
                </a:solidFill>
                <a:effectLst/>
                <a:latin typeface="Arial" charset="0"/>
                <a:ea typeface="+mn-ea"/>
                <a:cs typeface="+mn-cs"/>
              </a:rPr>
              <a:t> The deduction is elected by filing IRS Form 4562, </a:t>
            </a:r>
            <a:r>
              <a:rPr lang="en-US" sz="1200" b="0" i="1" kern="1200" dirty="0">
                <a:solidFill>
                  <a:schemeClr val="tx1"/>
                </a:solidFill>
                <a:effectLst/>
                <a:latin typeface="Arial" charset="0"/>
                <a:ea typeface="+mn-ea"/>
                <a:cs typeface="+mn-cs"/>
              </a:rPr>
              <a:t>Depreciation and Amortization</a:t>
            </a:r>
            <a:r>
              <a:rPr lang="en-US" sz="1200" b="0" i="0" kern="1200" dirty="0">
                <a:solidFill>
                  <a:schemeClr val="tx1"/>
                </a:solidFill>
                <a:effectLst/>
                <a:latin typeface="Arial" charset="0"/>
                <a:ea typeface="+mn-ea"/>
                <a:cs typeface="+mn-cs"/>
              </a:rPr>
              <a:t>, with your tax return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8B2C89E5-8819-FCB2-FC18-B473C54221BD}"/>
              </a:ext>
            </a:extLst>
          </p:cNvPr>
          <p:cNvSpPr>
            <a:spLocks noGrp="1"/>
          </p:cNvSpPr>
          <p:nvPr>
            <p:ph type="sldNum" sz="quarter" idx="5"/>
          </p:nvPr>
        </p:nvSpPr>
        <p:spPr/>
        <p:txBody>
          <a:bodyPr/>
          <a:lstStyle/>
          <a:p>
            <a:fld id="{B5A621C9-9A53-B447-BED6-8A1239BBCD0B}" type="slidenum">
              <a:rPr lang="en-US" smtClean="0"/>
              <a:t>24</a:t>
            </a:fld>
            <a:endParaRPr lang="en-US"/>
          </a:p>
        </p:txBody>
      </p:sp>
    </p:spTree>
    <p:extLst>
      <p:ext uri="{BB962C8B-B14F-4D97-AF65-F5344CB8AC3E}">
        <p14:creationId xmlns:p14="http://schemas.microsoft.com/office/powerpoint/2010/main" val="24180233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CACEB3-CC86-4D68-B6E4-3E5CDC3A9028}" type="slidenum">
              <a:rPr lang="en-GB" altLang="en-US" smtClean="0"/>
              <a:pPr/>
              <a:t>25</a:t>
            </a:fld>
            <a:endParaRPr lang="en-GB" altLang="en-US"/>
          </a:p>
        </p:txBody>
      </p:sp>
    </p:spTree>
    <p:extLst>
      <p:ext uri="{BB962C8B-B14F-4D97-AF65-F5344CB8AC3E}">
        <p14:creationId xmlns:p14="http://schemas.microsoft.com/office/powerpoint/2010/main" val="36571597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The IRS now provides a way for many businesses to view their tax information.</a:t>
            </a:r>
          </a:p>
          <a:p>
            <a:pPr marL="174708" indent="-174708">
              <a:buFont typeface="Arial" panose="020B0604020202020204" pitchFamily="34" charset="0"/>
              <a:buChar char="•"/>
            </a:pPr>
            <a:r>
              <a:rPr lang="en-US" b="0" i="0" dirty="0">
                <a:solidFill>
                  <a:srgbClr val="1B1B1B"/>
                </a:solidFill>
                <a:effectLst/>
                <a:latin typeface="Source Sans Pro" panose="020B0503030403020204" pitchFamily="34" charset="0"/>
              </a:rPr>
              <a:t>At this time, a Limited Liability Company (LLC) that accounts for business income on a Schedule C does not have access to BTA. </a:t>
            </a:r>
          </a:p>
          <a:p>
            <a:pPr marL="174708" indent="-174708">
              <a:buFont typeface="Arial" panose="020B0604020202020204" pitchFamily="34" charset="0"/>
              <a:buChar char="•"/>
            </a:pPr>
            <a:r>
              <a:rPr lang="en-US" b="0" i="0" dirty="0">
                <a:solidFill>
                  <a:srgbClr val="1B1B1B"/>
                </a:solidFill>
                <a:effectLst/>
                <a:latin typeface="Source Sans Pro" panose="020B0503030403020204" pitchFamily="34" charset="0"/>
              </a:rPr>
              <a:t>A </a:t>
            </a:r>
            <a:r>
              <a:rPr lang="en-US" b="0" i="0" u="sng" dirty="0">
                <a:solidFill>
                  <a:srgbClr val="00599C"/>
                </a:solidFill>
                <a:effectLst/>
                <a:latin typeface="Source Sans Pro" panose="020B0503030403020204" pitchFamily="34" charset="0"/>
                <a:hlinkClick r:id="rId3" tooltip="Sole proprietorships"/>
              </a:rPr>
              <a:t>sole proprietor</a:t>
            </a:r>
            <a:r>
              <a:rPr lang="en-US" b="0" i="0" dirty="0">
                <a:solidFill>
                  <a:srgbClr val="1B1B1B"/>
                </a:solidFill>
                <a:effectLst/>
                <a:latin typeface="Source Sans Pro" panose="020B0503030403020204" pitchFamily="34" charset="0"/>
              </a:rPr>
              <a:t> who files business tax returns with an </a:t>
            </a:r>
            <a:r>
              <a:rPr lang="en-US" b="0" i="0" u="sng" dirty="0">
                <a:solidFill>
                  <a:srgbClr val="00599C"/>
                </a:solidFill>
                <a:effectLst/>
                <a:latin typeface="Source Sans Pro" panose="020B0503030403020204" pitchFamily="34" charset="0"/>
                <a:hlinkClick r:id="rId4" tooltip="Employer ID numbers"/>
              </a:rPr>
              <a:t>employer identification number (EIN)</a:t>
            </a:r>
            <a:r>
              <a:rPr lang="en-US" b="0" i="0" dirty="0">
                <a:solidFill>
                  <a:srgbClr val="1B1B1B"/>
                </a:solidFill>
                <a:effectLst/>
                <a:latin typeface="Source Sans Pro" panose="020B0503030403020204" pitchFamily="34" charset="0"/>
              </a:rPr>
              <a:t> can access these features:</a:t>
            </a:r>
          </a:p>
          <a:p>
            <a:pPr lvl="1" algn="l"/>
            <a:r>
              <a:rPr lang="en-US" b="1" i="0" dirty="0">
                <a:solidFill>
                  <a:srgbClr val="1B1B1B"/>
                </a:solidFill>
                <a:effectLst/>
                <a:latin typeface="Source Sans Pro" panose="020B0503030403020204" pitchFamily="34" charset="0"/>
              </a:rPr>
              <a:t>Profile</a:t>
            </a:r>
            <a:endParaRPr lang="en-US" b="0" i="0" dirty="0">
              <a:solidFill>
                <a:srgbClr val="1B1B1B"/>
              </a:solidFill>
              <a:effectLst/>
              <a:latin typeface="Source Sans Pro" panose="020B0503030403020204" pitchFamily="34" charset="0"/>
            </a:endParaRPr>
          </a:p>
          <a:p>
            <a:pPr lvl="1" algn="l">
              <a:buFont typeface="Arial" panose="020B0604020202020204" pitchFamily="34" charset="0"/>
              <a:buChar char="•"/>
            </a:pPr>
            <a:r>
              <a:rPr lang="en-US" b="0" i="0" dirty="0">
                <a:solidFill>
                  <a:srgbClr val="1B1B1B"/>
                </a:solidFill>
                <a:effectLst/>
                <a:latin typeface="Source Sans Pro" panose="020B0503030403020204" pitchFamily="34" charset="0"/>
              </a:rPr>
              <a:t>View business information on file</a:t>
            </a:r>
          </a:p>
          <a:p>
            <a:pPr lvl="1" algn="l">
              <a:buFont typeface="Arial" panose="020B0604020202020204" pitchFamily="34" charset="0"/>
              <a:buChar char="•"/>
            </a:pPr>
            <a:r>
              <a:rPr lang="en-US" b="0" i="0" dirty="0">
                <a:solidFill>
                  <a:srgbClr val="1B1B1B"/>
                </a:solidFill>
                <a:effectLst/>
                <a:latin typeface="Source Sans Pro" panose="020B0503030403020204" pitchFamily="34" charset="0"/>
              </a:rPr>
              <a:t>Manage business users</a:t>
            </a:r>
          </a:p>
          <a:p>
            <a:pPr lvl="1" algn="l"/>
            <a:r>
              <a:rPr lang="en-US" b="1" i="0" dirty="0">
                <a:solidFill>
                  <a:srgbClr val="1B1B1B"/>
                </a:solidFill>
                <a:effectLst/>
                <a:latin typeface="Source Sans Pro" panose="020B0503030403020204" pitchFamily="34" charset="0"/>
              </a:rPr>
              <a:t>Account balance</a:t>
            </a:r>
            <a:endParaRPr lang="en-US" b="0" i="0" dirty="0">
              <a:solidFill>
                <a:srgbClr val="1B1B1B"/>
              </a:solidFill>
              <a:effectLst/>
              <a:latin typeface="Source Sans Pro" panose="020B0503030403020204" pitchFamily="34" charset="0"/>
            </a:endParaRPr>
          </a:p>
          <a:p>
            <a:pPr lvl="1" algn="l">
              <a:buFont typeface="Arial" panose="020B0604020202020204" pitchFamily="34" charset="0"/>
              <a:buChar char="•"/>
            </a:pPr>
            <a:r>
              <a:rPr lang="en-US" b="0" i="0" dirty="0">
                <a:solidFill>
                  <a:srgbClr val="1B1B1B"/>
                </a:solidFill>
                <a:effectLst/>
                <a:latin typeface="Source Sans Pro" panose="020B0503030403020204" pitchFamily="34" charset="0"/>
              </a:rPr>
              <a:t>View balance due </a:t>
            </a:r>
          </a:p>
          <a:p>
            <a:pPr lvl="1" algn="l">
              <a:buFont typeface="Arial" panose="020B0604020202020204" pitchFamily="34" charset="0"/>
              <a:buChar char="•"/>
            </a:pPr>
            <a:r>
              <a:rPr lang="en-US" b="0" i="0" dirty="0">
                <a:solidFill>
                  <a:srgbClr val="1B1B1B"/>
                </a:solidFill>
                <a:effectLst/>
                <a:latin typeface="Source Sans Pro" panose="020B0503030403020204" pitchFamily="34" charset="0"/>
              </a:rPr>
              <a:t>Make same-day and scheduled payments</a:t>
            </a:r>
          </a:p>
          <a:p>
            <a:pPr lvl="1" algn="l">
              <a:buFont typeface="Arial" panose="020B0604020202020204" pitchFamily="34" charset="0"/>
              <a:buChar char="•"/>
            </a:pPr>
            <a:r>
              <a:rPr lang="en-US" b="0" i="0" dirty="0">
                <a:solidFill>
                  <a:srgbClr val="1B1B1B"/>
                </a:solidFill>
                <a:effectLst/>
                <a:latin typeface="Source Sans Pro" panose="020B0503030403020204" pitchFamily="34" charset="0"/>
              </a:rPr>
              <a:t>View payment history</a:t>
            </a:r>
          </a:p>
          <a:p>
            <a:pPr lvl="1" algn="l"/>
            <a:r>
              <a:rPr lang="en-US" b="1" i="0" dirty="0">
                <a:solidFill>
                  <a:srgbClr val="1B1B1B"/>
                </a:solidFill>
                <a:effectLst/>
                <a:latin typeface="Source Sans Pro" panose="020B0503030403020204" pitchFamily="34" charset="0"/>
              </a:rPr>
              <a:t>Tax records</a:t>
            </a:r>
            <a:endParaRPr lang="en-US" b="0" i="0" dirty="0">
              <a:solidFill>
                <a:srgbClr val="1B1B1B"/>
              </a:solidFill>
              <a:effectLst/>
              <a:latin typeface="Source Sans Pro" panose="020B0503030403020204" pitchFamily="34" charset="0"/>
            </a:endParaRPr>
          </a:p>
          <a:p>
            <a:pPr lvl="1" algn="l">
              <a:buFont typeface="Arial" panose="020B0604020202020204" pitchFamily="34" charset="0"/>
              <a:buChar char="•"/>
            </a:pPr>
            <a:r>
              <a:rPr lang="en-US" b="0" i="0" dirty="0">
                <a:solidFill>
                  <a:srgbClr val="1B1B1B"/>
                </a:solidFill>
                <a:effectLst/>
                <a:latin typeface="Source Sans Pro" panose="020B0503030403020204" pitchFamily="34" charset="0"/>
              </a:rPr>
              <a:t>View tax account transcripts</a:t>
            </a:r>
          </a:p>
          <a:p>
            <a:pPr lvl="1" algn="l">
              <a:buFont typeface="Arial" panose="020B0604020202020204" pitchFamily="34" charset="0"/>
              <a:buChar char="•"/>
            </a:pPr>
            <a:r>
              <a:rPr lang="en-US" b="0" i="0" dirty="0">
                <a:solidFill>
                  <a:srgbClr val="1B1B1B"/>
                </a:solidFill>
                <a:effectLst/>
                <a:latin typeface="Source Sans Pro" panose="020B0503030403020204" pitchFamily="34" charset="0"/>
              </a:rPr>
              <a:t>View tax compliance report</a:t>
            </a:r>
          </a:p>
          <a:p>
            <a:pPr lvl="1" algn="l">
              <a:buFont typeface="Arial" panose="020B0604020202020204" pitchFamily="34" charset="0"/>
              <a:buChar char="•"/>
            </a:pPr>
            <a:r>
              <a:rPr lang="en-US" b="0" i="0" dirty="0">
                <a:solidFill>
                  <a:srgbClr val="1B1B1B"/>
                </a:solidFill>
                <a:effectLst/>
                <a:latin typeface="Source Sans Pro" panose="020B0503030403020204" pitchFamily="34" charset="0"/>
              </a:rPr>
              <a:t>View tax certificate for award use</a:t>
            </a:r>
          </a:p>
          <a:p>
            <a:pPr lvl="1" algn="l"/>
            <a:r>
              <a:rPr lang="en-US" b="1" i="0" dirty="0">
                <a:solidFill>
                  <a:srgbClr val="1B1B1B"/>
                </a:solidFill>
                <a:effectLst/>
                <a:latin typeface="Source Sans Pro" panose="020B0503030403020204" pitchFamily="34" charset="0"/>
              </a:rPr>
              <a:t>Other features</a:t>
            </a:r>
            <a:endParaRPr lang="en-US" b="0" i="0" dirty="0">
              <a:solidFill>
                <a:srgbClr val="1B1B1B"/>
              </a:solidFill>
              <a:effectLst/>
              <a:latin typeface="Source Sans Pro" panose="020B0503030403020204" pitchFamily="34" charset="0"/>
            </a:endParaRPr>
          </a:p>
          <a:p>
            <a:pPr lvl="1" algn="l">
              <a:buFont typeface="Arial" panose="020B0604020202020204" pitchFamily="34" charset="0"/>
              <a:buChar char="•"/>
            </a:pPr>
            <a:r>
              <a:rPr lang="en-US" b="0" i="0" dirty="0">
                <a:solidFill>
                  <a:srgbClr val="1B1B1B"/>
                </a:solidFill>
                <a:effectLst/>
                <a:latin typeface="Source Sans Pro" panose="020B0503030403020204" pitchFamily="34" charset="0"/>
              </a:rPr>
              <a:t>Notices and letters</a:t>
            </a:r>
          </a:p>
          <a:p>
            <a:pPr lvl="1" algn="l">
              <a:buFont typeface="Arial" panose="020B0604020202020204" pitchFamily="34" charset="0"/>
              <a:buChar char="•"/>
            </a:pPr>
            <a:r>
              <a:rPr lang="en-US" b="0" i="0" dirty="0">
                <a:solidFill>
                  <a:srgbClr val="1B1B1B"/>
                </a:solidFill>
                <a:effectLst/>
                <a:latin typeface="Source Sans Pro" panose="020B0503030403020204" pitchFamily="34" charset="0"/>
              </a:rPr>
              <a:t>Registration for clean energy credits (if eligible) </a:t>
            </a:r>
          </a:p>
          <a:p>
            <a:pPr marL="174708" indent="-174708">
              <a:buFont typeface="Arial" panose="020B0604020202020204" pitchFamily="34" charset="0"/>
              <a:buChar char="•"/>
            </a:pPr>
            <a:r>
              <a:rPr lang="en-US" b="0" i="0" dirty="0">
                <a:solidFill>
                  <a:srgbClr val="1B1B1B"/>
                </a:solidFill>
                <a:effectLst/>
                <a:latin typeface="Source Sans Pro" panose="020B0503030403020204" pitchFamily="34" charset="0"/>
              </a:rPr>
              <a:t>An individual partner or individual shareholder may access their business account if they have both of these:</a:t>
            </a:r>
          </a:p>
          <a:p>
            <a:pPr lvl="1" algn="l">
              <a:buFont typeface="Arial" panose="020B0604020202020204" pitchFamily="34" charset="0"/>
              <a:buChar char="•"/>
            </a:pPr>
            <a:r>
              <a:rPr lang="en-US" b="0" i="0" dirty="0">
                <a:solidFill>
                  <a:srgbClr val="1B1B1B"/>
                </a:solidFill>
                <a:effectLst/>
                <a:latin typeface="Source Sans Pro" panose="020B0503030403020204" pitchFamily="34" charset="0"/>
              </a:rPr>
              <a:t>A Social Security number or an individual tax ID number (ITIN) </a:t>
            </a:r>
          </a:p>
          <a:p>
            <a:pPr lvl="1" algn="l">
              <a:buFont typeface="Arial" panose="020B0604020202020204" pitchFamily="34" charset="0"/>
              <a:buChar char="•"/>
            </a:pPr>
            <a:r>
              <a:rPr lang="en-US" b="0" i="0" dirty="0">
                <a:solidFill>
                  <a:srgbClr val="1B1B1B"/>
                </a:solidFill>
                <a:effectLst/>
                <a:latin typeface="Source Sans Pro" panose="020B0503030403020204" pitchFamily="34" charset="0"/>
              </a:rPr>
              <a:t>At least 1 Schedule K-1 (for partners, from 2012-2022; for shareholders, from 2006-2022) on file</a:t>
            </a:r>
          </a:p>
          <a:p>
            <a:pPr marL="174708" indent="-174708">
              <a:buFont typeface="Arial" panose="020B0604020202020204" pitchFamily="34" charset="0"/>
              <a:buChar char="•"/>
            </a:pPr>
            <a:r>
              <a:rPr lang="en-US" b="0" i="0" dirty="0">
                <a:solidFill>
                  <a:srgbClr val="1B1B1B"/>
                </a:solidFill>
                <a:effectLst/>
                <a:latin typeface="Source Sans Pro" panose="020B0503030403020204" pitchFamily="34" charset="0"/>
              </a:rPr>
              <a:t>With this, they may access these features for the tax years when they received their Schedule K-1 (access for additional tax years coming soon):</a:t>
            </a:r>
          </a:p>
          <a:p>
            <a:pPr lvl="1" algn="l"/>
            <a:r>
              <a:rPr lang="en-US" b="1" i="0" dirty="0">
                <a:solidFill>
                  <a:srgbClr val="1B1B1B"/>
                </a:solidFill>
                <a:effectLst/>
                <a:latin typeface="Source Sans Pro" panose="020B0503030403020204" pitchFamily="34" charset="0"/>
              </a:rPr>
              <a:t>Profile</a:t>
            </a:r>
            <a:endParaRPr lang="en-US" b="0" i="0" dirty="0">
              <a:solidFill>
                <a:srgbClr val="1B1B1B"/>
              </a:solidFill>
              <a:effectLst/>
              <a:latin typeface="Source Sans Pro" panose="020B0503030403020204" pitchFamily="34" charset="0"/>
            </a:endParaRPr>
          </a:p>
          <a:p>
            <a:pPr lvl="1" algn="l">
              <a:buFont typeface="Arial" panose="020B0604020202020204" pitchFamily="34" charset="0"/>
              <a:buChar char="•"/>
            </a:pPr>
            <a:r>
              <a:rPr lang="en-US" b="0" i="0" dirty="0">
                <a:solidFill>
                  <a:srgbClr val="1B1B1B"/>
                </a:solidFill>
                <a:effectLst/>
                <a:latin typeface="Source Sans Pro" panose="020B0503030403020204" pitchFamily="34" charset="0"/>
              </a:rPr>
              <a:t>View business information on file</a:t>
            </a:r>
          </a:p>
          <a:p>
            <a:pPr lvl="1" algn="l"/>
            <a:r>
              <a:rPr lang="en-US" b="1" i="0" dirty="0">
                <a:solidFill>
                  <a:srgbClr val="1B1B1B"/>
                </a:solidFill>
                <a:effectLst/>
                <a:latin typeface="Source Sans Pro" panose="020B0503030403020204" pitchFamily="34" charset="0"/>
              </a:rPr>
              <a:t>Account Balance</a:t>
            </a:r>
            <a:endParaRPr lang="en-US" b="0" i="0" dirty="0">
              <a:solidFill>
                <a:srgbClr val="1B1B1B"/>
              </a:solidFill>
              <a:effectLst/>
              <a:latin typeface="Source Sans Pro" panose="020B0503030403020204" pitchFamily="34" charset="0"/>
            </a:endParaRPr>
          </a:p>
          <a:p>
            <a:pPr lvl="1" algn="l">
              <a:buFont typeface="Arial" panose="020B0604020202020204" pitchFamily="34" charset="0"/>
              <a:buChar char="•"/>
            </a:pPr>
            <a:r>
              <a:rPr lang="en-US" b="0" i="0" dirty="0">
                <a:solidFill>
                  <a:srgbClr val="1B1B1B"/>
                </a:solidFill>
                <a:effectLst/>
                <a:latin typeface="Source Sans Pro" panose="020B0503030403020204" pitchFamily="34" charset="0"/>
              </a:rPr>
              <a:t>View balance due</a:t>
            </a:r>
          </a:p>
          <a:p>
            <a:pPr lvl="1" algn="l">
              <a:buFont typeface="Arial" panose="020B0604020202020204" pitchFamily="34" charset="0"/>
              <a:buChar char="•"/>
            </a:pPr>
            <a:r>
              <a:rPr lang="en-US" b="0" i="0" dirty="0">
                <a:solidFill>
                  <a:srgbClr val="1B1B1B"/>
                </a:solidFill>
                <a:effectLst/>
                <a:latin typeface="Source Sans Pro" panose="020B0503030403020204" pitchFamily="34" charset="0"/>
              </a:rPr>
              <a:t>Make same-day and scheduled payments</a:t>
            </a:r>
          </a:p>
          <a:p>
            <a:pPr lvl="1" algn="l">
              <a:buFont typeface="Arial" panose="020B0604020202020204" pitchFamily="34" charset="0"/>
              <a:buChar char="•"/>
            </a:pPr>
            <a:r>
              <a:rPr lang="en-US" b="0" i="0" dirty="0">
                <a:solidFill>
                  <a:srgbClr val="1B1B1B"/>
                </a:solidFill>
                <a:effectLst/>
                <a:latin typeface="Source Sans Pro" panose="020B0503030403020204" pitchFamily="34" charset="0"/>
              </a:rPr>
              <a:t>View payment history</a:t>
            </a:r>
          </a:p>
          <a:p>
            <a:pPr marL="174708" indent="-174708">
              <a:buFont typeface="Arial" panose="020B0604020202020204" pitchFamily="34" charset="0"/>
              <a:buChar char="•"/>
            </a:pPr>
            <a:r>
              <a:rPr lang="en-US" dirty="0"/>
              <a:t>We plan to roll out additional features soon.</a:t>
            </a:r>
          </a:p>
          <a:p>
            <a:pPr marL="174708" indent="-174708">
              <a:buFont typeface="Arial" panose="020B0604020202020204" pitchFamily="34" charset="0"/>
              <a:buChar char="•"/>
            </a:pPr>
            <a:r>
              <a:rPr lang="en-US" b="0" i="0" dirty="0">
                <a:solidFill>
                  <a:srgbClr val="1B1B1B"/>
                </a:solidFill>
                <a:effectLst/>
                <a:latin typeface="Source Sans Pro" panose="020B0503030403020204" pitchFamily="34" charset="0"/>
              </a:rPr>
              <a:t>Use business tax account if you file business tax returns as a sole proprietor with an EIN. For example: Form 941 for employment taxes or Form 2290 for highway use tax.</a:t>
            </a:r>
          </a:p>
          <a:p>
            <a:pPr marL="174708" indent="-174708">
              <a:buFont typeface="Arial" panose="020B0604020202020204" pitchFamily="34" charset="0"/>
              <a:buChar char="•"/>
            </a:pPr>
            <a:r>
              <a:rPr lang="en-US" b="0" i="0" u="sng" dirty="0">
                <a:solidFill>
                  <a:srgbClr val="00599C"/>
                </a:solidFill>
                <a:effectLst/>
                <a:latin typeface="Source Sans Pro"/>
                <a:ea typeface="Source Sans Pro"/>
                <a:hlinkClick r:id="rId5" tooltip="Your Online Account"/>
              </a:rPr>
              <a:t>Use online account</a:t>
            </a:r>
            <a:r>
              <a:rPr lang="en-US" b="0" i="0" dirty="0">
                <a:solidFill>
                  <a:srgbClr val="1B1B1B"/>
                </a:solidFill>
                <a:effectLst/>
                <a:latin typeface="Source Sans Pro"/>
                <a:ea typeface="Source Sans Pro"/>
              </a:rPr>
              <a:t> if you file personal tax returns with your Social Security number (SSN) or individual taxpayer identification number (ITIN). For example: Form 1040 for individual income </a:t>
            </a:r>
            <a:r>
              <a:rPr lang="en-US" dirty="0">
                <a:solidFill>
                  <a:srgbClr val="1B1B1B"/>
                </a:solidFill>
                <a:latin typeface="Source Sans Pro"/>
                <a:ea typeface="Source Sans Pro"/>
              </a:rPr>
              <a:t>tax.</a:t>
            </a:r>
            <a:endParaRPr lang="en-US" dirty="0">
              <a:solidFill>
                <a:srgbClr val="1B1B1B"/>
              </a:solidFill>
              <a:latin typeface="Source Sans Pro"/>
              <a:ea typeface="Source Sans Pro"/>
              <a:cs typeface="Arial"/>
            </a:endParaRPr>
          </a:p>
          <a:p>
            <a:pPr marL="174708" indent="-174708">
              <a:buFont typeface="Arial" panose="020B0604020202020204" pitchFamily="34" charset="0"/>
              <a:buChar char="•"/>
            </a:pPr>
            <a:r>
              <a:rPr lang="en-US" dirty="0">
                <a:solidFill>
                  <a:srgbClr val="1B1B1B"/>
                </a:solidFill>
                <a:latin typeface="Arial"/>
                <a:cs typeface="Arial"/>
              </a:rPr>
              <a:t>If you haven't already registered with </a:t>
            </a:r>
            <a:r>
              <a:rPr lang="en-US" dirty="0" err="1">
                <a:solidFill>
                  <a:srgbClr val="1B1B1B"/>
                </a:solidFill>
                <a:latin typeface="Arial"/>
                <a:cs typeface="Arial"/>
              </a:rPr>
              <a:t>ID.Me</a:t>
            </a:r>
            <a:r>
              <a:rPr lang="en-US" dirty="0">
                <a:solidFill>
                  <a:srgbClr val="1B1B1B"/>
                </a:solidFill>
                <a:latin typeface="Arial"/>
                <a:cs typeface="Arial"/>
              </a:rPr>
              <a:t>, you'll need to use that process to set up your Business Tax Account or Individual Online Account. </a:t>
            </a:r>
            <a:endParaRPr lang="en-US" dirty="0">
              <a:cs typeface="Arial" charset="0"/>
            </a:endParaRPr>
          </a:p>
          <a:p>
            <a:pPr marL="174708" indent="-174708">
              <a:buChar char="•"/>
            </a:pPr>
            <a:endParaRPr lang="en-US" dirty="0"/>
          </a:p>
          <a:p>
            <a:r>
              <a:rPr lang="en-US" b="1" dirty="0"/>
              <a:t>Source: </a:t>
            </a:r>
            <a:r>
              <a:rPr lang="en-US" dirty="0">
                <a:hlinkClick r:id="rId6"/>
              </a:rPr>
              <a:t>Business tax account | Internal Revenue Service (irs.gov)</a:t>
            </a:r>
            <a:endParaRPr lang="en-US" b="1" dirty="0"/>
          </a:p>
        </p:txBody>
      </p:sp>
      <p:sp>
        <p:nvSpPr>
          <p:cNvPr id="4" name="Slide Number Placeholder 3"/>
          <p:cNvSpPr>
            <a:spLocks noGrp="1"/>
          </p:cNvSpPr>
          <p:nvPr>
            <p:ph type="sldNum" sz="quarter" idx="5"/>
          </p:nvPr>
        </p:nvSpPr>
        <p:spPr/>
        <p:txBody>
          <a:bodyPr/>
          <a:lstStyle/>
          <a:p>
            <a:fld id="{C25C1783-AFE5-4E8C-8683-E813159C4315}" type="slidenum">
              <a:rPr lang="en-GB" altLang="en-US" smtClean="0"/>
              <a:pPr/>
              <a:t>26</a:t>
            </a:fld>
            <a:endParaRPr lang="en-GB" altLang="en-US"/>
          </a:p>
        </p:txBody>
      </p:sp>
    </p:spTree>
    <p:extLst>
      <p:ext uri="{BB962C8B-B14F-4D97-AF65-F5344CB8AC3E}">
        <p14:creationId xmlns:p14="http://schemas.microsoft.com/office/powerpoint/2010/main" val="32651504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C2AEFACC-7A24-4ADF-A8AE-24EAC8F5C47E}"/>
              </a:ext>
            </a:extLst>
          </p:cNvPr>
          <p:cNvSpPr>
            <a:spLocks noGrp="1" noRot="1" noChangeAspect="1" noChangeArrowheads="1" noTextEdit="1"/>
          </p:cNvSpPr>
          <p:nvPr>
            <p:ph type="sldImg"/>
          </p:nvPr>
        </p:nvSpPr>
        <p:spPr>
          <a:ln/>
        </p:spPr>
      </p:sp>
      <p:sp>
        <p:nvSpPr>
          <p:cNvPr id="12291" name="Notes Placeholder 2">
            <a:extLst>
              <a:ext uri="{FF2B5EF4-FFF2-40B4-BE49-F238E27FC236}">
                <a16:creationId xmlns:a16="http://schemas.microsoft.com/office/drawing/2014/main" id="{BBFA2BE8-2EEB-4D50-A62A-F24AF0821F1E}"/>
              </a:ext>
            </a:extLst>
          </p:cNvPr>
          <p:cNvSpPr>
            <a:spLocks noGrp="1" noChangeArrowheads="1"/>
          </p:cNvSpPr>
          <p:nvPr>
            <p:ph type="body" idx="1"/>
          </p:nvPr>
        </p:nvSpPr>
        <p:spPr>
          <a:xfrm>
            <a:off x="685800" y="4400549"/>
            <a:ext cx="5486400" cy="437989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dirty="0">
              <a:latin typeface="Arial" panose="020B0604020202020204" pitchFamily="34" charset="0"/>
            </a:endParaRPr>
          </a:p>
          <a:p>
            <a:r>
              <a:rPr lang="en-US" altLang="en-US" dirty="0">
                <a:latin typeface="Arial" panose="020B0604020202020204" pitchFamily="34" charset="0"/>
              </a:rPr>
              <a:t>Yes, We are here to help. Phone lines are available for any questions or actions you might need to take. We can provide info on how to resolve a variety of issues. Because of demand, be aware of hold time for these services. </a:t>
            </a:r>
          </a:p>
          <a:p>
            <a:endParaRPr lang="en-US" altLang="en-US" dirty="0">
              <a:latin typeface="Arial" panose="020B0604020202020204" pitchFamily="34" charset="0"/>
            </a:endParaRPr>
          </a:p>
          <a:p>
            <a:r>
              <a:rPr lang="en-US" altLang="en-US" dirty="0">
                <a:latin typeface="Arial" panose="020B0604020202020204" pitchFamily="34" charset="0"/>
              </a:rPr>
              <a:t>Also be aware that we can interpret in many languages on the phone.</a:t>
            </a:r>
          </a:p>
          <a:p>
            <a:endParaRPr lang="en-US" altLang="en-US" dirty="0">
              <a:latin typeface="Arial" panose="020B0604020202020204" pitchFamily="34" charset="0"/>
            </a:endParaRPr>
          </a:p>
          <a:p>
            <a:r>
              <a:rPr lang="en-US" altLang="en-US" dirty="0">
                <a:latin typeface="Arial" panose="020B0604020202020204" pitchFamily="34" charset="0"/>
              </a:rPr>
              <a:t>A more efficient way to resolve cases issues, is if you can visit one of our taxpayer assistance centers. We set up in-person appointments for you to meet with a tax specialist to help you.</a:t>
            </a:r>
          </a:p>
        </p:txBody>
      </p:sp>
      <p:sp>
        <p:nvSpPr>
          <p:cNvPr id="12292" name="Slide Number Placeholder 3">
            <a:extLst>
              <a:ext uri="{FF2B5EF4-FFF2-40B4-BE49-F238E27FC236}">
                <a16:creationId xmlns:a16="http://schemas.microsoft.com/office/drawing/2014/main" id="{91495BF9-EDB1-48D0-91F6-76394C196433}"/>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50000"/>
              </a:spcBef>
              <a:defRPr sz="1600" b="1" i="1">
                <a:solidFill>
                  <a:srgbClr val="DDDDDD"/>
                </a:solidFill>
                <a:latin typeface="Arial" panose="020B0604020202020204" pitchFamily="34" charset="0"/>
                <a:ea typeface="Geneva" pitchFamily="1" charset="-128"/>
              </a:defRPr>
            </a:lvl1pPr>
            <a:lvl2pPr marL="742950" indent="-285750">
              <a:spcBef>
                <a:spcPct val="50000"/>
              </a:spcBef>
              <a:defRPr sz="1600" b="1" i="1">
                <a:solidFill>
                  <a:srgbClr val="DDDDDD"/>
                </a:solidFill>
                <a:latin typeface="Arial" panose="020B0604020202020204" pitchFamily="34" charset="0"/>
                <a:ea typeface="Geneva" pitchFamily="1" charset="-128"/>
              </a:defRPr>
            </a:lvl2pPr>
            <a:lvl3pPr marL="1143000" indent="-228600">
              <a:spcBef>
                <a:spcPct val="50000"/>
              </a:spcBef>
              <a:defRPr sz="1600" b="1" i="1">
                <a:solidFill>
                  <a:srgbClr val="DDDDDD"/>
                </a:solidFill>
                <a:latin typeface="Arial" panose="020B0604020202020204" pitchFamily="34" charset="0"/>
                <a:ea typeface="Geneva" pitchFamily="1" charset="-128"/>
              </a:defRPr>
            </a:lvl3pPr>
            <a:lvl4pPr marL="1600200" indent="-228600">
              <a:spcBef>
                <a:spcPct val="50000"/>
              </a:spcBef>
              <a:defRPr sz="1600" b="1" i="1">
                <a:solidFill>
                  <a:srgbClr val="DDDDDD"/>
                </a:solidFill>
                <a:latin typeface="Arial" panose="020B0604020202020204" pitchFamily="34" charset="0"/>
                <a:ea typeface="Geneva" pitchFamily="1" charset="-128"/>
              </a:defRPr>
            </a:lvl4pPr>
            <a:lvl5pPr marL="2057400" indent="-228600">
              <a:spcBef>
                <a:spcPct val="50000"/>
              </a:spcBef>
              <a:defRPr sz="1600" b="1" i="1">
                <a:solidFill>
                  <a:srgbClr val="DDDDDD"/>
                </a:solidFill>
                <a:latin typeface="Arial" panose="020B0604020202020204" pitchFamily="34" charset="0"/>
                <a:ea typeface="Geneva" pitchFamily="1" charset="-128"/>
              </a:defRPr>
            </a:lvl5pPr>
            <a:lvl6pPr marL="2514600" indent="-228600" eaLnBrk="0" fontAlgn="base" hangingPunct="0">
              <a:spcBef>
                <a:spcPct val="50000"/>
              </a:spcBef>
              <a:spcAft>
                <a:spcPct val="0"/>
              </a:spcAft>
              <a:defRPr sz="1600" b="1" i="1">
                <a:solidFill>
                  <a:srgbClr val="DDDDDD"/>
                </a:solidFill>
                <a:latin typeface="Arial" panose="020B0604020202020204" pitchFamily="34" charset="0"/>
                <a:ea typeface="Geneva" pitchFamily="1" charset="-128"/>
              </a:defRPr>
            </a:lvl6pPr>
            <a:lvl7pPr marL="2971800" indent="-228600" eaLnBrk="0" fontAlgn="base" hangingPunct="0">
              <a:spcBef>
                <a:spcPct val="50000"/>
              </a:spcBef>
              <a:spcAft>
                <a:spcPct val="0"/>
              </a:spcAft>
              <a:defRPr sz="1600" b="1" i="1">
                <a:solidFill>
                  <a:srgbClr val="DDDDDD"/>
                </a:solidFill>
                <a:latin typeface="Arial" panose="020B0604020202020204" pitchFamily="34" charset="0"/>
                <a:ea typeface="Geneva" pitchFamily="1" charset="-128"/>
              </a:defRPr>
            </a:lvl7pPr>
            <a:lvl8pPr marL="3429000" indent="-228600" eaLnBrk="0" fontAlgn="base" hangingPunct="0">
              <a:spcBef>
                <a:spcPct val="50000"/>
              </a:spcBef>
              <a:spcAft>
                <a:spcPct val="0"/>
              </a:spcAft>
              <a:defRPr sz="1600" b="1" i="1">
                <a:solidFill>
                  <a:srgbClr val="DDDDDD"/>
                </a:solidFill>
                <a:latin typeface="Arial" panose="020B0604020202020204" pitchFamily="34" charset="0"/>
                <a:ea typeface="Geneva" pitchFamily="1" charset="-128"/>
              </a:defRPr>
            </a:lvl8pPr>
            <a:lvl9pPr marL="3886200" indent="-228600" eaLnBrk="0" fontAlgn="base" hangingPunct="0">
              <a:spcBef>
                <a:spcPct val="50000"/>
              </a:spcBef>
              <a:spcAft>
                <a:spcPct val="0"/>
              </a:spcAft>
              <a:defRPr sz="1600" b="1" i="1">
                <a:solidFill>
                  <a:srgbClr val="DDDDDD"/>
                </a:solidFill>
                <a:latin typeface="Arial" panose="020B0604020202020204" pitchFamily="34" charset="0"/>
                <a:ea typeface="Geneva" pitchFamily="1" charset="-128"/>
              </a:defRPr>
            </a:lvl9pPr>
          </a:lstStyle>
          <a:p>
            <a:pPr marL="0" marR="0" lvl="0" indent="0" algn="r" defTabSz="685800" rtl="0" eaLnBrk="1" fontAlgn="auto" latinLnBrk="0" hangingPunct="1">
              <a:lnSpc>
                <a:spcPct val="100000"/>
              </a:lnSpc>
              <a:spcBef>
                <a:spcPct val="0"/>
              </a:spcBef>
              <a:spcAft>
                <a:spcPts val="0"/>
              </a:spcAft>
              <a:buClrTx/>
              <a:buSzTx/>
              <a:buFontTx/>
              <a:buNone/>
              <a:tabLst/>
              <a:defRPr/>
            </a:pPr>
            <a:fld id="{B48C3972-3855-4D3C-9A21-51A0DBF6C6CA}"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Geneva" pitchFamily="1" charset="-128"/>
                <a:cs typeface="+mn-cs"/>
              </a:rPr>
              <a:pPr marL="0" marR="0" lvl="0" indent="0" algn="r" defTabSz="685800" rtl="0" eaLnBrk="1" fontAlgn="auto" latinLnBrk="0" hangingPunct="1">
                <a:lnSpc>
                  <a:spcPct val="100000"/>
                </a:lnSpc>
                <a:spcBef>
                  <a:spcPct val="0"/>
                </a:spcBef>
                <a:spcAft>
                  <a:spcPts val="0"/>
                </a:spcAft>
                <a:buClrTx/>
                <a:buSzTx/>
                <a:buFontTx/>
                <a:buNone/>
                <a:tabLst/>
                <a:defRPr/>
              </a:pPr>
              <a:t>27</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Geneva" pitchFamily="1" charset="-128"/>
              <a:cs typeface="+mn-cs"/>
            </a:endParaRPr>
          </a:p>
        </p:txBody>
      </p:sp>
    </p:spTree>
    <p:extLst>
      <p:ext uri="{BB962C8B-B14F-4D97-AF65-F5344CB8AC3E}">
        <p14:creationId xmlns:p14="http://schemas.microsoft.com/office/powerpoint/2010/main" val="12706200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00000"/>
                </a:solidFill>
                <a:effectLst/>
                <a:latin typeface="Arial" panose="020B0604020202020204" pitchFamily="34" charset="0"/>
                <a:cs typeface="Arial" panose="020B0604020202020204" pitchFamily="34" charset="0"/>
              </a:rPr>
              <a:t>Choosing a paid preparer</a:t>
            </a:r>
          </a:p>
          <a:p>
            <a:pPr algn="l"/>
            <a:endParaRPr lang="en-US" b="0" i="0" dirty="0">
              <a:solidFill>
                <a:srgbClr val="000000"/>
              </a:solidFill>
              <a:effectLst/>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One way to avoid mistakes is to use a reputable tax preparer. </a:t>
            </a:r>
          </a:p>
          <a:p>
            <a:pPr marL="174708" indent="-174708">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Remember, you are still legally responsible for the information on your own tax returns. </a:t>
            </a:r>
          </a:p>
          <a:p>
            <a:pPr marL="174708" indent="-174708">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Let's review some points you need to be aware of. </a:t>
            </a:r>
          </a:p>
          <a:p>
            <a:pPr marL="640594" lvl="1" indent="-174708">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Avoid preparers who claim they can obtain larger refunds than others. </a:t>
            </a:r>
          </a:p>
          <a:p>
            <a:pPr marL="640594" lvl="1" indent="-174708">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Avoid preparers who base their fees on the amount of your refund. </a:t>
            </a:r>
          </a:p>
          <a:p>
            <a:pPr marL="640594" lvl="1" indent="-174708">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Also, avoid paid preparers who won't sign the tax return or won't give you a copy for your records. </a:t>
            </a:r>
          </a:p>
          <a:p>
            <a:pPr marL="640594" lvl="1" indent="-174708">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Never sign a blank tax return. </a:t>
            </a:r>
          </a:p>
          <a:p>
            <a:pPr marL="640594" lvl="1" indent="-174708">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Never sign a completed form without reviewing it and making sure you understand the return. </a:t>
            </a:r>
          </a:p>
          <a:p>
            <a:pPr marL="640594" lvl="1" indent="-174708">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Consider whether the preparer will still be available to answer questions about the return for months or even years after the return is filed. </a:t>
            </a:r>
          </a:p>
          <a:p>
            <a:pPr marL="174708" indent="-174708" defTabSz="931774">
              <a:spcBef>
                <a:spcPct val="30000"/>
              </a:spcBef>
              <a:spcAft>
                <a:spcPct val="0"/>
              </a:spcAft>
              <a:buFont typeface="Arial" panose="020B0604020202020204" pitchFamily="34" charset="0"/>
              <a:buChar char="•"/>
              <a:defRPr/>
            </a:pPr>
            <a:r>
              <a:rPr lang="en-US" b="0" i="0" dirty="0">
                <a:solidFill>
                  <a:srgbClr val="000000"/>
                </a:solidFill>
                <a:effectLst/>
                <a:latin typeface="Arial" panose="020B0604020202020204" pitchFamily="34" charset="0"/>
                <a:cs typeface="Arial" panose="020B0604020202020204" pitchFamily="34" charset="0"/>
              </a:rPr>
              <a:t>The IRS now has a registration and certification process for preparers. </a:t>
            </a:r>
          </a:p>
          <a:p>
            <a:pPr marL="640594" lvl="1" indent="-174708" defTabSz="931774">
              <a:spcBef>
                <a:spcPct val="30000"/>
              </a:spcBef>
              <a:spcAft>
                <a:spcPct val="0"/>
              </a:spcAft>
              <a:buFont typeface="Arial" panose="020B0604020202020204" pitchFamily="34" charset="0"/>
              <a:buChar char="•"/>
              <a:defRPr/>
            </a:pPr>
            <a:r>
              <a:rPr lang="en-US" b="0" i="0" dirty="0">
                <a:solidFill>
                  <a:srgbClr val="000000"/>
                </a:solidFill>
                <a:effectLst/>
                <a:latin typeface="Arial" panose="020B0604020202020204" pitchFamily="34" charset="0"/>
                <a:cs typeface="Arial" panose="020B0604020202020204" pitchFamily="34" charset="0"/>
              </a:rPr>
              <a:t>To ensure that you are working with an honest and reputable preparer, make sure that the paid preparer has a valid IRS preparer tax identification number, also known as a PTIN. </a:t>
            </a:r>
          </a:p>
          <a:p>
            <a:pPr marL="640594" lvl="1" indent="-174708" defTabSz="931774">
              <a:spcBef>
                <a:spcPct val="30000"/>
              </a:spcBef>
              <a:spcAft>
                <a:spcPct val="0"/>
              </a:spcAft>
              <a:buFont typeface="Arial" panose="020B0604020202020204" pitchFamily="34" charset="0"/>
              <a:buChar char="•"/>
              <a:defRPr/>
            </a:pPr>
            <a:r>
              <a:rPr lang="en-US" b="0" i="0" dirty="0">
                <a:solidFill>
                  <a:srgbClr val="000000"/>
                </a:solidFill>
                <a:effectLst/>
                <a:latin typeface="Arial" panose="020B0604020202020204" pitchFamily="34" charset="0"/>
                <a:cs typeface="Arial" panose="020B0604020202020204" pitchFamily="34" charset="0"/>
              </a:rPr>
              <a:t>All preparers, whatever their professional designation, must have a valid PTIN. </a:t>
            </a:r>
          </a:p>
          <a:p>
            <a:pPr algn="l"/>
            <a:endParaRPr lang="en-US" b="0" i="0" dirty="0">
              <a:solidFill>
                <a:srgbClr val="000000"/>
              </a:solidFill>
              <a:effectLst/>
              <a:latin typeface="Arial" panose="020B0604020202020204" pitchFamily="34" charset="0"/>
              <a:cs typeface="Arial" panose="020B0604020202020204" pitchFamily="34" charset="0"/>
            </a:endParaRPr>
          </a:p>
          <a:p>
            <a:pPr algn="l"/>
            <a:r>
              <a:rPr lang="en-US" b="0" i="0" dirty="0">
                <a:solidFill>
                  <a:srgbClr val="000000"/>
                </a:solidFill>
                <a:effectLst/>
                <a:latin typeface="Arial" panose="020B0604020202020204" pitchFamily="34" charset="0"/>
                <a:cs typeface="Arial" panose="020B0604020202020204" pitchFamily="34" charset="0"/>
              </a:rPr>
              <a:t>You can find more tips on irs.gov. Simply type “choosing a preparer” in the search box. </a:t>
            </a:r>
          </a:p>
        </p:txBody>
      </p:sp>
      <p:sp>
        <p:nvSpPr>
          <p:cNvPr id="4" name="Slide Number Placeholder 3"/>
          <p:cNvSpPr>
            <a:spLocks noGrp="1"/>
          </p:cNvSpPr>
          <p:nvPr>
            <p:ph type="sldNum" sz="quarter" idx="5"/>
          </p:nvPr>
        </p:nvSpPr>
        <p:spPr/>
        <p:txBody>
          <a:bodyPr/>
          <a:lstStyle/>
          <a:p>
            <a:fld id="{C25C1783-AFE5-4E8C-8683-E813159C4315}" type="slidenum">
              <a:rPr lang="en-GB" altLang="en-US" smtClean="0"/>
              <a:pPr/>
              <a:t>28</a:t>
            </a:fld>
            <a:endParaRPr lang="en-GB" altLang="en-US"/>
          </a:p>
        </p:txBody>
      </p:sp>
    </p:spTree>
    <p:extLst>
      <p:ext uri="{BB962C8B-B14F-4D97-AF65-F5344CB8AC3E}">
        <p14:creationId xmlns:p14="http://schemas.microsoft.com/office/powerpoint/2010/main" val="13961568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sz="1800" kern="0">
                <a:solidFill>
                  <a:srgbClr val="5A5B5D"/>
                </a:solidFill>
                <a:latin typeface="Calibri Light" panose="020F0302020204030204" pitchFamily="34" charset="0"/>
                <a:ea typeface="Calibri" panose="020F0502020204030204" pitchFamily="34" charset="0"/>
              </a:rPr>
              <a:t>Scam promoters use several different tactics to mislead people who have no chance of meeting the requirements for the Employee Retention Credit (ERC), while charging them excessive fees – often thousands of dollars.</a:t>
            </a:r>
          </a:p>
          <a:p>
            <a:pPr marL="640594" lvl="1" indent="-174708">
              <a:buFont typeface="Arial" panose="020B0604020202020204" pitchFamily="34" charset="0"/>
              <a:buChar char="•"/>
            </a:pPr>
            <a:r>
              <a:rPr lang="en-US" sz="4100">
                <a:solidFill>
                  <a:srgbClr val="1B1B1B"/>
                </a:solidFill>
                <a:latin typeface="Source Sans Pro" panose="020B0503030403020204" pitchFamily="34" charset="0"/>
              </a:rPr>
              <a:t>The ERC is </a:t>
            </a:r>
            <a:r>
              <a:rPr lang="en-US" sz="4100" u="sng">
                <a:solidFill>
                  <a:srgbClr val="00599C"/>
                </a:solidFill>
                <a:latin typeface="Source Sans Pro" panose="020B0503030403020204" pitchFamily="34" charset="0"/>
                <a:hlinkClick r:id="rId3" tooltip="Employee Retention Credit"/>
              </a:rPr>
              <a:t>a refundable tax credit</a:t>
            </a:r>
            <a:r>
              <a:rPr lang="en-US" sz="4100">
                <a:solidFill>
                  <a:srgbClr val="1B1B1B"/>
                </a:solidFill>
                <a:latin typeface="Source Sans Pro" panose="020B0503030403020204" pitchFamily="34" charset="0"/>
              </a:rPr>
              <a:t> designed for businesses that continued paying employees during the COVID-19 pandemic while their business operations were either fully or partially suspended due to a government order, or had a decline or significant decline in gross receipts during the eligibility periods.</a:t>
            </a:r>
            <a:endParaRPr lang="en-US" sz="2900">
              <a:solidFill>
                <a:srgbClr val="1B1B1B"/>
              </a:solidFill>
              <a:latin typeface="Source Sans Pro" panose="020B0503030403020204" pitchFamily="34" charset="0"/>
            </a:endParaRPr>
          </a:p>
          <a:p>
            <a:pPr marL="640594" lvl="1" indent="-174708">
              <a:buFont typeface="Arial" panose="020B0604020202020204" pitchFamily="34" charset="0"/>
              <a:buChar char="•"/>
            </a:pPr>
            <a:r>
              <a:rPr lang="en-US" sz="2900">
                <a:solidFill>
                  <a:srgbClr val="1B1B1B"/>
                </a:solidFill>
                <a:latin typeface="Source Sans Pro" panose="020B0503030403020204" pitchFamily="34" charset="0"/>
              </a:rPr>
              <a:t>These questionable ERC claims often put unsuspecting businesses and other entities in jeopardy of penalties, interest and potentially even criminal prosecution for claiming the ERC when they don’t qualify and aren’t entitled to it.</a:t>
            </a:r>
          </a:p>
          <a:p>
            <a:pPr marL="640594" lvl="1" indent="-174708">
              <a:buFont typeface="Arial" panose="020B0604020202020204" pitchFamily="34" charset="0"/>
              <a:buChar char="•"/>
            </a:pPr>
            <a:r>
              <a:rPr lang="en-US" sz="2900">
                <a:solidFill>
                  <a:srgbClr val="1B1B1B"/>
                </a:solidFill>
                <a:latin typeface="Source Sans Pro" panose="020B0503030403020204" pitchFamily="34" charset="0"/>
              </a:rPr>
              <a:t>The IRS continues to take special steps to counter aggressive marketing around the ERC.</a:t>
            </a:r>
          </a:p>
          <a:p>
            <a:pPr marL="640594" lvl="1" indent="-174708">
              <a:buFont typeface="Arial" panose="020B0604020202020204" pitchFamily="34" charset="0"/>
              <a:buChar char="•"/>
            </a:pPr>
            <a:r>
              <a:rPr lang="en-US" sz="2900">
                <a:solidFill>
                  <a:srgbClr val="1B1B1B"/>
                </a:solidFill>
                <a:latin typeface="Source Sans Pro" panose="020B0503030403020204" pitchFamily="34" charset="0"/>
              </a:rPr>
              <a:t>The IRS is also continuing to accept and process requests to </a:t>
            </a:r>
            <a:r>
              <a:rPr lang="en-US" sz="2900" u="sng">
                <a:solidFill>
                  <a:srgbClr val="00599C"/>
                </a:solidFill>
                <a:latin typeface="Source Sans Pro" panose="020B0503030403020204" pitchFamily="34" charset="0"/>
                <a:hlinkClick r:id="rId4" tooltip="Withdraw an Employee Retention Credit (ERC) claim"/>
              </a:rPr>
              <a:t>withdraw an employer’s full ERC claim</a:t>
            </a:r>
            <a:r>
              <a:rPr lang="en-US" sz="2900">
                <a:solidFill>
                  <a:srgbClr val="1B1B1B"/>
                </a:solidFill>
                <a:latin typeface="Source Sans Pro" panose="020B0503030403020204" pitchFamily="34" charset="0"/>
              </a:rPr>
              <a:t> under a special withdrawal process. </a:t>
            </a:r>
          </a:p>
          <a:p>
            <a:pPr marL="174708" indent="-174708">
              <a:buFont typeface="Arial" panose="020B0604020202020204" pitchFamily="34" charset="0"/>
              <a:buChar char="•"/>
            </a:pPr>
            <a:r>
              <a:rPr lang="en-US" b="0" i="0">
                <a:solidFill>
                  <a:srgbClr val="1B1B1B"/>
                </a:solidFill>
                <a:effectLst/>
                <a:latin typeface="Source Sans Pro" panose="020F0502020204030204" pitchFamily="34" charset="0"/>
              </a:rPr>
              <a:t>Another common scam involving a tax credit: false Fuel Tax Credit claims”</a:t>
            </a:r>
          </a:p>
          <a:p>
            <a:pPr marL="640594" lvl="1" indent="-174708">
              <a:buFont typeface="Arial" panose="020B0604020202020204" pitchFamily="34" charset="0"/>
              <a:buChar char="•"/>
            </a:pPr>
            <a:r>
              <a:rPr lang="en-US" b="0" i="0">
                <a:solidFill>
                  <a:srgbClr val="1B1B1B"/>
                </a:solidFill>
                <a:effectLst/>
                <a:latin typeface="Source Sans Pro" panose="020B0503030403020204" pitchFamily="34" charset="0"/>
              </a:rPr>
              <a:t>The Fuel Tax Credit is available only for off-highway business and farming use and not for most taxpayers. </a:t>
            </a:r>
          </a:p>
          <a:p>
            <a:pPr marL="640594" lvl="1" indent="-174708">
              <a:buFont typeface="Arial" panose="020B0604020202020204" pitchFamily="34" charset="0"/>
              <a:buChar char="•"/>
            </a:pPr>
            <a:r>
              <a:rPr lang="en-US" b="0" i="0">
                <a:solidFill>
                  <a:srgbClr val="1B1B1B"/>
                </a:solidFill>
                <a:effectLst/>
                <a:latin typeface="Source Sans Pro" panose="020B0503030403020204" pitchFamily="34" charset="0"/>
              </a:rPr>
              <a:t>Some unscrupulous promoters or return preparers mislead taxpayers about fuel use and create fictitious documents or receipts for fuel.</a:t>
            </a:r>
          </a:p>
          <a:p>
            <a:pPr marL="640594" lvl="1" indent="-174708">
              <a:buFont typeface="Arial" panose="020B0604020202020204" pitchFamily="34" charset="0"/>
              <a:buChar char="•"/>
            </a:pPr>
            <a:r>
              <a:rPr lang="en-US" b="0" i="0">
                <a:solidFill>
                  <a:srgbClr val="1B1B1B"/>
                </a:solidFill>
                <a:effectLst/>
                <a:latin typeface="Source Sans Pro" panose="020B0503030403020204" pitchFamily="34" charset="0"/>
              </a:rPr>
              <a:t>The IRS has implemented new identity theft screening filters and processing systems that stop many suspicious Fuel Tax Credit refund claims. </a:t>
            </a:r>
          </a:p>
          <a:p>
            <a:pPr marL="640594" lvl="1" indent="-174708">
              <a:buFont typeface="Arial" panose="020B0604020202020204" pitchFamily="34" charset="0"/>
              <a:buChar char="•"/>
            </a:pPr>
            <a:r>
              <a:rPr lang="en-US" b="0" i="0">
                <a:solidFill>
                  <a:srgbClr val="1B1B1B"/>
                </a:solidFill>
                <a:effectLst/>
                <a:latin typeface="Source Sans Pro" panose="020B0503030403020204" pitchFamily="34" charset="0"/>
              </a:rPr>
              <a:t>Falsely claiming the Fuel Tax Credit is a fraudulent practice with severe consequences, including civil and criminal penalties.</a:t>
            </a:r>
          </a:p>
          <a:p>
            <a:pPr marL="640594" lvl="1" indent="-174708">
              <a:buFont typeface="Arial" panose="020B0604020202020204" pitchFamily="34" charset="0"/>
              <a:buChar char="•"/>
            </a:pPr>
            <a:r>
              <a:rPr lang="en-US" b="0" i="0">
                <a:solidFill>
                  <a:srgbClr val="1B1B1B"/>
                </a:solidFill>
                <a:effectLst/>
                <a:latin typeface="Source Sans Pro" panose="020B0503030403020204" pitchFamily="34" charset="0"/>
              </a:rPr>
              <a:t>Taxpayers must exercise caution when filing their tax returns and ensure they only claim credits to which they’re entitled.</a:t>
            </a:r>
          </a:p>
          <a:p>
            <a:pPr marL="174708" indent="-174708">
              <a:buFont typeface="Arial" panose="020B0604020202020204" pitchFamily="34" charset="0"/>
              <a:buChar char="•"/>
            </a:pPr>
            <a:r>
              <a:rPr lang="en-US" b="0" i="0">
                <a:solidFill>
                  <a:srgbClr val="1B1B1B"/>
                </a:solidFill>
                <a:effectLst/>
                <a:latin typeface="Source Sans Pro" panose="020B0503030403020204" pitchFamily="34" charset="0"/>
              </a:rPr>
              <a:t>The last scam I’ll mention today</a:t>
            </a:r>
          </a:p>
          <a:p>
            <a:pPr marL="174708" indent="-174708">
              <a:buFont typeface="Arial" panose="020B0604020202020204" pitchFamily="34" charset="0"/>
              <a:buChar char="•"/>
            </a:pPr>
            <a:r>
              <a:rPr lang="en-US" b="0" i="0">
                <a:solidFill>
                  <a:srgbClr val="1B1B1B"/>
                </a:solidFill>
                <a:effectLst/>
                <a:latin typeface="Source Sans Pro" panose="020B0503030403020204" pitchFamily="34" charset="0"/>
              </a:rPr>
              <a:t>To report an abusive tax scheme or a tax return preparer, people should use the online </a:t>
            </a:r>
            <a:r>
              <a:rPr lang="en-US" b="0" i="0" u="sng">
                <a:solidFill>
                  <a:srgbClr val="00599C"/>
                </a:solidFill>
                <a:effectLst/>
                <a:latin typeface="Source Sans Pro" panose="020B0503030403020204" pitchFamily="34" charset="0"/>
                <a:hlinkClick r:id="rId5" tooltip="Form 14242 - General Information (Documentation Upload Tool)"/>
              </a:rPr>
              <a:t>Form 14242 – Report Suspected Abusive Tax Promotions or Preparers</a:t>
            </a:r>
            <a:r>
              <a:rPr lang="en-US" b="0" i="0">
                <a:solidFill>
                  <a:srgbClr val="1B1B1B"/>
                </a:solidFill>
                <a:effectLst/>
                <a:latin typeface="Source Sans Pro" panose="020B0503030403020204" pitchFamily="34" charset="0"/>
              </a:rPr>
              <a:t>, or mail or fax a completed </a:t>
            </a:r>
            <a:r>
              <a:rPr lang="en-US" b="0" i="0" u="sng">
                <a:solidFill>
                  <a:srgbClr val="00599C"/>
                </a:solidFill>
                <a:effectLst/>
                <a:latin typeface="Source Sans Pro" panose="020B0503030403020204" pitchFamily="34" charset="0"/>
                <a:hlinkClick r:id="rId6" tooltip="1016 Form 14242                          (PDF)"/>
              </a:rPr>
              <a:t>Form 14242</a:t>
            </a:r>
            <a:r>
              <a:rPr lang="en-US" b="0" i="0">
                <a:solidFill>
                  <a:srgbClr val="1B1B1B"/>
                </a:solidFill>
                <a:effectLst/>
                <a:latin typeface="Source Sans Pro" panose="020B0503030403020204" pitchFamily="34" charset="0"/>
              </a:rPr>
              <a:t> and any supporting material to the IRS</a:t>
            </a:r>
          </a:p>
          <a:p>
            <a:pPr marL="174708" indent="-174708">
              <a:buFont typeface="Arial" panose="020B0604020202020204" pitchFamily="34" charset="0"/>
              <a:buChar char="•"/>
            </a:pPr>
            <a:endParaRPr lang="en-US" b="0" i="0">
              <a:solidFill>
                <a:srgbClr val="1B1B1B"/>
              </a:solidFill>
              <a:effectLst/>
              <a:latin typeface="Source Sans Pro" panose="020F0502020204030204" pitchFamily="34" charset="0"/>
            </a:endParaRPr>
          </a:p>
          <a:p>
            <a:r>
              <a:rPr lang="en-US" b="0" i="0">
                <a:solidFill>
                  <a:srgbClr val="1B1B1B"/>
                </a:solidFill>
                <a:effectLst/>
                <a:latin typeface="Source Sans Pro" panose="020F0502020204030204" pitchFamily="34" charset="0"/>
              </a:rPr>
              <a:t>Sources:</a:t>
            </a:r>
          </a:p>
          <a:p>
            <a:pPr marL="174708" indent="-174708">
              <a:buFont typeface="Arial" panose="020B0604020202020204" pitchFamily="34" charset="0"/>
              <a:buChar char="•"/>
            </a:pPr>
            <a:r>
              <a:rPr lang="en-US">
                <a:hlinkClick r:id="rId7"/>
              </a:rPr>
              <a:t>Dirty Dozen: Beware of aggressive promoters who dupe taxpayers into making questionable Employee Retention Credit claims; risks continue for small businesses, special withdrawal program remains available | Internal Revenue Service (irs.gov)</a:t>
            </a:r>
            <a:endParaRPr lang="en-US"/>
          </a:p>
          <a:p>
            <a:pPr marL="174708" indent="-174708">
              <a:buFont typeface="Arial" panose="020B0604020202020204" pitchFamily="34" charset="0"/>
              <a:buChar char="•"/>
            </a:pPr>
            <a:r>
              <a:rPr lang="en-US">
                <a:hlinkClick r:id="rId8"/>
              </a:rPr>
              <a:t>Dirty Dozen: IRS warns about false Fuel Tax Credit claims; taxpayers should be wary of scammers, heightened review | Internal Revenue Service</a:t>
            </a:r>
            <a:endParaRPr lang="en-US"/>
          </a:p>
        </p:txBody>
      </p:sp>
      <p:sp>
        <p:nvSpPr>
          <p:cNvPr id="4" name="Slide Number Placeholder 3"/>
          <p:cNvSpPr>
            <a:spLocks noGrp="1"/>
          </p:cNvSpPr>
          <p:nvPr>
            <p:ph type="sldNum" sz="quarter" idx="5"/>
          </p:nvPr>
        </p:nvSpPr>
        <p:spPr/>
        <p:txBody>
          <a:bodyPr/>
          <a:lstStyle/>
          <a:p>
            <a:fld id="{C25C1783-AFE5-4E8C-8683-E813159C4315}" type="slidenum">
              <a:rPr lang="en-GB" altLang="en-US" smtClean="0"/>
              <a:pPr/>
              <a:t>29</a:t>
            </a:fld>
            <a:endParaRPr lang="en-GB" altLang="en-US"/>
          </a:p>
        </p:txBody>
      </p:sp>
    </p:spTree>
    <p:extLst>
      <p:ext uri="{BB962C8B-B14F-4D97-AF65-F5344CB8AC3E}">
        <p14:creationId xmlns:p14="http://schemas.microsoft.com/office/powerpoint/2010/main" val="3941811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defTabSz="931774">
              <a:defRPr/>
            </a:pPr>
            <a:r>
              <a:rPr lang="en-US" dirty="0">
                <a:solidFill>
                  <a:schemeClr val="tx1"/>
                </a:solidFill>
                <a:highlight>
                  <a:srgbClr val="00FFFF"/>
                </a:highlight>
              </a:rPr>
              <a:t>Most people in the US interact with the IRS as we are the largest government agency that most people ever encounter, but I find most still find it mysterious. You’ve probably done your taxes, but there’s always that lingering thought: Did I get it right? Before I entered the IRS, I felt the same. Now, after 15 years of government service, I hope to be an interpreter from IRS into English.</a:t>
            </a:r>
          </a:p>
          <a:p>
            <a:pPr defTabSz="931774">
              <a:defRPr/>
            </a:pPr>
            <a:r>
              <a:rPr lang="en-US" dirty="0">
                <a:solidFill>
                  <a:schemeClr val="tx1"/>
                </a:solidFill>
                <a:highlight>
                  <a:srgbClr val="00FFFF"/>
                </a:highlight>
              </a:rPr>
              <a:t>Since your group specializes in helping businesses, I wanted to show a brief overview of resources available to business owners and entrepreneurs. </a:t>
            </a:r>
          </a:p>
          <a:p>
            <a:pPr algn="l"/>
            <a:endParaRPr lang="en-US" b="0" i="0" dirty="0">
              <a:solidFill>
                <a:srgbClr val="000000"/>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defTabSz="931774" fontAlgn="auto">
              <a:spcBef>
                <a:spcPts val="0"/>
              </a:spcBef>
              <a:spcAft>
                <a:spcPts val="0"/>
              </a:spcAft>
              <a:defRPr/>
            </a:pPr>
            <a:fld id="{F153E671-1AC9-4DD8-8E46-ED7532C61B5D}" type="slidenum">
              <a:rPr lang="en-US">
                <a:solidFill>
                  <a:prstClr val="black"/>
                </a:solidFill>
                <a:latin typeface="Calibri" panose="020F0502020204030204"/>
              </a:rPr>
              <a:pPr defTabSz="931774" fontAlgn="auto">
                <a:spcBef>
                  <a:spcPts val="0"/>
                </a:spcBef>
                <a:spcAft>
                  <a:spcPts val="0"/>
                </a:spcAft>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28728577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R="256238" defTabSz="931774" eaLnBrk="1" fontAlgn="auto" hangingPunct="1">
              <a:defRPr/>
            </a:pPr>
            <a:r>
              <a:rPr lang="en-US" sz="1800" dirty="0">
                <a:solidFill>
                  <a:srgbClr val="000000"/>
                </a:solidFill>
                <a:latin typeface="Arial" panose="020B0604020202020204" pitchFamily="34" charset="0"/>
                <a:ea typeface="Times New Roman" panose="02020603050405020304" pitchFamily="18" charset="0"/>
              </a:rPr>
              <a:t>T</a:t>
            </a:r>
            <a:r>
              <a:rPr lang="en-US" sz="1800" dirty="0">
                <a:solidFill>
                  <a:srgbClr val="1B1B1B"/>
                </a:solidFill>
                <a:latin typeface="Arial" panose="020B0604020202020204" pitchFamily="34" charset="0"/>
                <a:ea typeface="Times New Roman" panose="02020603050405020304" pitchFamily="18" charset="0"/>
              </a:rPr>
              <a:t>he Internal Revenue Service and the </a:t>
            </a:r>
            <a:r>
              <a:rPr lang="en-US" sz="1800" u="sng" dirty="0">
                <a:solidFill>
                  <a:srgbClr val="00599C"/>
                </a:solidFill>
                <a:latin typeface="Arial" panose="020B0604020202020204" pitchFamily="34" charset="0"/>
                <a:ea typeface="Arial" panose="020B0604020202020204" pitchFamily="34" charset="0"/>
                <a:hlinkClick r:id="rId3" tooltip="Security Summit "/>
              </a:rPr>
              <a:t>Security Summit</a:t>
            </a:r>
            <a:r>
              <a:rPr lang="en-US" sz="1800" dirty="0">
                <a:solidFill>
                  <a:srgbClr val="1B1B1B"/>
                </a:solidFill>
                <a:latin typeface="Arial" panose="020B0604020202020204" pitchFamily="34" charset="0"/>
                <a:ea typeface="Times New Roman" panose="02020603050405020304" pitchFamily="18" charset="0"/>
              </a:rPr>
              <a:t> partners urge businesses to remain vigilant against cyberattacks aimed at stealing their customer's personal information and other business data that can help identity thieves. </a:t>
            </a:r>
          </a:p>
          <a:p>
            <a:pPr marR="256238" defTabSz="931774" eaLnBrk="1" fontAlgn="auto" hangingPunct="1">
              <a:defRPr/>
            </a:pPr>
            <a:endParaRPr lang="en-US" sz="1800" dirty="0">
              <a:solidFill>
                <a:srgbClr val="1B1B1B"/>
              </a:solidFill>
              <a:latin typeface="Arial" panose="020B0604020202020204" pitchFamily="34" charset="0"/>
              <a:ea typeface="Times New Roman" panose="02020603050405020304" pitchFamily="18" charset="0"/>
            </a:endParaRPr>
          </a:p>
          <a:p>
            <a:pPr marR="256238" defTabSz="931774" eaLnBrk="1" fontAlgn="auto" hangingPunct="1">
              <a:defRPr/>
            </a:pPr>
            <a:r>
              <a:rPr lang="en-US" sz="1800" dirty="0">
                <a:solidFill>
                  <a:srgbClr val="1B1B1B"/>
                </a:solidFill>
                <a:latin typeface="Arial" panose="020B0604020202020204" pitchFamily="34" charset="0"/>
                <a:ea typeface="Times New Roman" panose="02020603050405020304" pitchFamily="18" charset="0"/>
              </a:rPr>
              <a:t>Small businesses should safeguard customer data by:</a:t>
            </a:r>
          </a:p>
          <a:p>
            <a:pPr marL="349415" indent="-349415">
              <a:buSzPts val="1000"/>
              <a:buFont typeface="Symbol" panose="05050102010706020507" pitchFamily="18" charset="2"/>
              <a:buChar char=""/>
              <a:tabLst>
                <a:tab pos="465887" algn="l"/>
              </a:tabLst>
            </a:pPr>
            <a:r>
              <a:rPr lang="en-US" sz="1800" dirty="0">
                <a:solidFill>
                  <a:srgbClr val="1B1B1B"/>
                </a:solidFill>
                <a:latin typeface="Arial" panose="020B0604020202020204" pitchFamily="34" charset="0"/>
                <a:ea typeface="Times New Roman" panose="02020603050405020304" pitchFamily="18" charset="0"/>
                <a:cs typeface="Arial" panose="020B0604020202020204" pitchFamily="34" charset="0"/>
              </a:rPr>
              <a:t>Safeguarding customer data.</a:t>
            </a:r>
          </a:p>
          <a:p>
            <a:pPr marL="349415" indent="-349415">
              <a:buSzPts val="1000"/>
              <a:buFont typeface="Symbol" panose="05050102010706020507" pitchFamily="18" charset="2"/>
              <a:buChar char=""/>
              <a:tabLst>
                <a:tab pos="465887" algn="l"/>
              </a:tabLst>
            </a:pPr>
            <a:r>
              <a:rPr lang="en-US" sz="1800" dirty="0">
                <a:solidFill>
                  <a:srgbClr val="1B1B1B"/>
                </a:solidFill>
                <a:latin typeface="Arial" panose="020B0604020202020204" pitchFamily="34" charset="0"/>
                <a:ea typeface="Times New Roman" panose="02020603050405020304" pitchFamily="18" charset="0"/>
                <a:cs typeface="Arial" panose="020B0604020202020204" pitchFamily="34" charset="0"/>
              </a:rPr>
              <a:t>Remaining aware of phishing and impersonation schemes.</a:t>
            </a:r>
          </a:p>
          <a:p>
            <a:pPr marL="815302" lvl="1" indent="-349415">
              <a:buSzPts val="1000"/>
              <a:buFont typeface="Symbol" panose="05050102010706020507" pitchFamily="18" charset="2"/>
              <a:buChar char=""/>
              <a:tabLst>
                <a:tab pos="465887" algn="l"/>
              </a:tabLst>
            </a:pPr>
            <a:r>
              <a:rPr lang="en-US" sz="1800" dirty="0">
                <a:solidFill>
                  <a:srgbClr val="1B1B1B"/>
                </a:solidFill>
                <a:latin typeface="Arial" panose="020B0604020202020204" pitchFamily="34" charset="0"/>
                <a:ea typeface="Times New Roman" panose="02020603050405020304" pitchFamily="18" charset="0"/>
                <a:cs typeface="Arial" panose="020B0604020202020204" pitchFamily="34" charset="0"/>
              </a:rPr>
              <a:t>These can often be cleverly written to fool employees into opening harmful embedded links or attachments. </a:t>
            </a:r>
          </a:p>
          <a:p>
            <a:pPr marL="815302" lvl="1" indent="-349415" defTabSz="931774">
              <a:buSzPts val="1000"/>
              <a:buFont typeface="Symbol" panose="05050102010706020507" pitchFamily="18" charset="2"/>
              <a:buChar char=""/>
              <a:tabLst>
                <a:tab pos="465887" algn="l"/>
              </a:tabLst>
              <a:defRPr/>
            </a:pPr>
            <a:r>
              <a:rPr lang="en-US" sz="1800" kern="0" dirty="0">
                <a:solidFill>
                  <a:srgbClr val="5A5B5D"/>
                </a:solidFill>
                <a:latin typeface="Calibri Light" panose="020F0302020204030204" pitchFamily="34" charset="0"/>
                <a:ea typeface="Calibri" panose="020F0502020204030204" pitchFamily="34" charset="0"/>
              </a:rPr>
              <a:t>Be cautions if someone is claiming to be from the IRS. The IRS </a:t>
            </a:r>
            <a:r>
              <a:rPr lang="en-US" sz="1800" b="1" kern="0" dirty="0">
                <a:solidFill>
                  <a:srgbClr val="5A5B5D"/>
                </a:solidFill>
                <a:latin typeface="Calibri Light" panose="020F0302020204030204" pitchFamily="34" charset="0"/>
                <a:ea typeface="Calibri" panose="020F0502020204030204" pitchFamily="34" charset="0"/>
              </a:rPr>
              <a:t>doesn't </a:t>
            </a:r>
            <a:r>
              <a:rPr lang="en-US" sz="1800" kern="0" dirty="0">
                <a:solidFill>
                  <a:srgbClr val="5A5B5D"/>
                </a:solidFill>
                <a:latin typeface="Calibri Light" panose="020F0302020204030204" pitchFamily="34" charset="0"/>
                <a:ea typeface="Calibri" panose="020F0502020204030204" pitchFamily="34" charset="0"/>
              </a:rPr>
              <a:t>initiate contact with taxpayers by email, text messages or social media channels to request personal or financial information.</a:t>
            </a:r>
          </a:p>
          <a:p>
            <a:pPr marL="815302" lvl="1" indent="-349415">
              <a:buSzPts val="1000"/>
              <a:buFont typeface="Symbol" panose="05050102010706020507" pitchFamily="18" charset="2"/>
              <a:buChar char=""/>
              <a:tabLst>
                <a:tab pos="465887" algn="l"/>
              </a:tabLst>
            </a:pPr>
            <a:r>
              <a:rPr lang="en-US" sz="1800" dirty="0">
                <a:solidFill>
                  <a:srgbClr val="1B1B1B"/>
                </a:solidFill>
                <a:latin typeface="Arial" panose="020B0604020202020204" pitchFamily="34" charset="0"/>
                <a:ea typeface="Times New Roman" panose="02020603050405020304" pitchFamily="18" charset="0"/>
                <a:cs typeface="Arial" panose="020B0604020202020204" pitchFamily="34" charset="0"/>
              </a:rPr>
              <a:t>Businesses and consumers are encouraged to send IRS-related scams to </a:t>
            </a:r>
            <a:r>
              <a:rPr lang="en-US" sz="1800" dirty="0">
                <a:solidFill>
                  <a:srgbClr val="00599C"/>
                </a:solidFill>
                <a:latin typeface="Arial" panose="020B0604020202020204" pitchFamily="34" charset="0"/>
                <a:ea typeface="Times New Roman" panose="02020603050405020304" pitchFamily="18" charset="0"/>
                <a:cs typeface="Arial" panose="020B0604020202020204" pitchFamily="34" charset="0"/>
                <a:hlinkClick r:id="rId4" tooltip="phishing@irs.gov"/>
              </a:rPr>
              <a:t>phishing@irs.gov</a:t>
            </a:r>
            <a:r>
              <a:rPr lang="en-US" sz="1800" dirty="0">
                <a:solidFill>
                  <a:srgbClr val="1B1B1B"/>
                </a:solidFill>
                <a:latin typeface="Arial" panose="020B0604020202020204" pitchFamily="34" charset="0"/>
                <a:ea typeface="Times New Roman" panose="02020603050405020304" pitchFamily="18" charset="0"/>
                <a:cs typeface="Arial" panose="020B0604020202020204" pitchFamily="34" charset="0"/>
              </a:rPr>
              <a:t>.</a:t>
            </a:r>
          </a:p>
          <a:p>
            <a:pPr marL="815302" lvl="1" indent="-349415" defTabSz="931774">
              <a:buSzPts val="1000"/>
              <a:buFont typeface="Symbol" panose="05050102010706020507" pitchFamily="18" charset="2"/>
              <a:buChar char=""/>
              <a:tabLst>
                <a:tab pos="465887" algn="l"/>
              </a:tabLst>
              <a:defRPr/>
            </a:pPr>
            <a:r>
              <a:rPr lang="en-US" sz="1800" dirty="0">
                <a:solidFill>
                  <a:srgbClr val="1B1B1B"/>
                </a:solidFill>
                <a:latin typeface="Arial" panose="020B0604020202020204" pitchFamily="34" charset="0"/>
                <a:ea typeface="Times New Roman" panose="02020603050405020304" pitchFamily="18" charset="0"/>
                <a:cs typeface="Arial" panose="020B0604020202020204" pitchFamily="34" charset="0"/>
              </a:rPr>
              <a:t>All employers should remain vigilant regarding Form W-2 theft schemes. While tax scams evolve and change over time, in the most common versions a thief poses as a high-ranking company executive who emails payroll employees to ask for a list of employees and their W-2s, which contain sensitive tax and financial data. As these scams become more sophisticated, businesses may not be aware they’ve been the victim of a tax scam until fraudulent tax returns begin appearing with employees' names. </a:t>
            </a:r>
          </a:p>
          <a:p>
            <a:pPr marL="815302" lvl="1" indent="-349415" defTabSz="931774">
              <a:buSzPts val="1000"/>
              <a:buFont typeface="Symbol" panose="05050102010706020507" pitchFamily="18" charset="2"/>
              <a:buChar char=""/>
              <a:tabLst>
                <a:tab pos="465887" algn="l"/>
              </a:tabLst>
              <a:defRPr/>
            </a:pPr>
            <a:r>
              <a:rPr lang="en-US" sz="1800" dirty="0">
                <a:solidFill>
                  <a:srgbClr val="1B1B1B"/>
                </a:solidFill>
                <a:latin typeface="Arial" panose="020B0604020202020204" pitchFamily="34" charset="0"/>
                <a:ea typeface="Times New Roman" panose="02020603050405020304" pitchFamily="18" charset="0"/>
                <a:cs typeface="Arial" panose="020B0604020202020204" pitchFamily="34" charset="0"/>
              </a:rPr>
              <a:t>I’ll discuss some other scams shortly.</a:t>
            </a:r>
          </a:p>
          <a:p>
            <a:pPr marL="349415" indent="-349415">
              <a:buSzPts val="1000"/>
              <a:buFont typeface="Symbol" panose="05050102010706020507" pitchFamily="18" charset="2"/>
              <a:buChar char=""/>
              <a:tabLst>
                <a:tab pos="465887" algn="l"/>
              </a:tabLst>
            </a:pPr>
            <a:r>
              <a:rPr lang="en-US" sz="1800" dirty="0">
                <a:solidFill>
                  <a:srgbClr val="1B1B1B"/>
                </a:solidFill>
                <a:latin typeface="Arial" panose="020B0604020202020204" pitchFamily="34" charset="0"/>
                <a:ea typeface="Times New Roman" panose="02020603050405020304" pitchFamily="18" charset="0"/>
                <a:cs typeface="Arial" panose="020B0604020202020204" pitchFamily="34" charset="0"/>
              </a:rPr>
              <a:t>Setting security software to update automatically.</a:t>
            </a:r>
            <a:endParaRPr lang="en-US" sz="1800" dirty="0">
              <a:solidFill>
                <a:srgbClr val="1B1B1B"/>
              </a:solidFill>
              <a:latin typeface="Arial" panose="020B0604020202020204" pitchFamily="34" charset="0"/>
              <a:ea typeface="Arial" panose="020B0604020202020204" pitchFamily="34" charset="0"/>
            </a:endParaRPr>
          </a:p>
          <a:p>
            <a:pPr marL="349415" indent="-349415">
              <a:buSzPts val="1000"/>
              <a:buFont typeface="Symbol" panose="05050102010706020507" pitchFamily="18" charset="2"/>
              <a:buChar char=""/>
              <a:tabLst>
                <a:tab pos="465887" algn="l"/>
              </a:tabLst>
            </a:pPr>
            <a:r>
              <a:rPr lang="en-US" sz="1800" dirty="0">
                <a:solidFill>
                  <a:srgbClr val="1B1B1B"/>
                </a:solidFill>
                <a:latin typeface="Arial" panose="020B0604020202020204" pitchFamily="34" charset="0"/>
                <a:ea typeface="Times New Roman" panose="02020603050405020304" pitchFamily="18" charset="0"/>
                <a:cs typeface="Arial" panose="020B0604020202020204" pitchFamily="34" charset="0"/>
              </a:rPr>
              <a:t>Backing up important files.</a:t>
            </a:r>
            <a:endParaRPr lang="en-US" sz="1800" dirty="0">
              <a:solidFill>
                <a:srgbClr val="1B1B1B"/>
              </a:solidFill>
              <a:latin typeface="Arial" panose="020B0604020202020204" pitchFamily="34" charset="0"/>
              <a:ea typeface="Arial" panose="020B0604020202020204" pitchFamily="34" charset="0"/>
            </a:endParaRPr>
          </a:p>
          <a:p>
            <a:pPr marL="349415" indent="-349415">
              <a:buSzPts val="1000"/>
              <a:buFont typeface="Symbol" panose="05050102010706020507" pitchFamily="18" charset="2"/>
              <a:buChar char=""/>
              <a:tabLst>
                <a:tab pos="465887" algn="l"/>
              </a:tabLst>
            </a:pPr>
            <a:r>
              <a:rPr lang="en-US" sz="1800" dirty="0">
                <a:solidFill>
                  <a:srgbClr val="1B1B1B"/>
                </a:solidFill>
                <a:latin typeface="Arial" panose="020B0604020202020204" pitchFamily="34" charset="0"/>
                <a:ea typeface="Times New Roman" panose="02020603050405020304" pitchFamily="18" charset="0"/>
                <a:cs typeface="Arial" panose="020B0604020202020204" pitchFamily="34" charset="0"/>
              </a:rPr>
              <a:t>Requiring strong passwords for all devices.</a:t>
            </a:r>
            <a:endParaRPr lang="en-US" sz="1800" dirty="0">
              <a:solidFill>
                <a:srgbClr val="1B1B1B"/>
              </a:solidFill>
              <a:latin typeface="Arial" panose="020B0604020202020204" pitchFamily="34" charset="0"/>
              <a:ea typeface="Arial" panose="020B0604020202020204" pitchFamily="34" charset="0"/>
            </a:endParaRPr>
          </a:p>
          <a:p>
            <a:pPr marL="349415" indent="-349415">
              <a:buSzPts val="1000"/>
              <a:buFont typeface="Symbol" panose="05050102010706020507" pitchFamily="18" charset="2"/>
              <a:buChar char=""/>
              <a:tabLst>
                <a:tab pos="465887" algn="l"/>
              </a:tabLst>
            </a:pPr>
            <a:r>
              <a:rPr lang="en-US" sz="1800" dirty="0">
                <a:solidFill>
                  <a:srgbClr val="1B1B1B"/>
                </a:solidFill>
                <a:latin typeface="Arial" panose="020B0604020202020204" pitchFamily="34" charset="0"/>
                <a:ea typeface="Times New Roman" panose="02020603050405020304" pitchFamily="18" charset="0"/>
                <a:cs typeface="Arial" panose="020B0604020202020204" pitchFamily="34" charset="0"/>
              </a:rPr>
              <a:t>Encrypting devices.</a:t>
            </a:r>
            <a:endParaRPr lang="en-US" sz="1800" dirty="0">
              <a:solidFill>
                <a:srgbClr val="1B1B1B"/>
              </a:solidFill>
              <a:latin typeface="Arial" panose="020B0604020202020204" pitchFamily="34" charset="0"/>
              <a:ea typeface="Arial" panose="020B0604020202020204" pitchFamily="34" charset="0"/>
            </a:endParaRPr>
          </a:p>
          <a:p>
            <a:pPr marL="349415" indent="-349415">
              <a:buSzPts val="1000"/>
              <a:buFont typeface="Symbol" panose="05050102010706020507" pitchFamily="18" charset="2"/>
              <a:buChar char=""/>
              <a:tabLst>
                <a:tab pos="465887" algn="l"/>
              </a:tabLst>
            </a:pPr>
            <a:r>
              <a:rPr lang="en-US" sz="1800" dirty="0">
                <a:solidFill>
                  <a:srgbClr val="1B1B1B"/>
                </a:solidFill>
                <a:latin typeface="Arial" panose="020B0604020202020204" pitchFamily="34" charset="0"/>
                <a:ea typeface="Times New Roman" panose="02020603050405020304" pitchFamily="18" charset="0"/>
                <a:cs typeface="Arial" panose="020B0604020202020204" pitchFamily="34" charset="0"/>
              </a:rPr>
              <a:t>Using multi-factor authentication.</a:t>
            </a:r>
          </a:p>
          <a:p>
            <a:pPr marL="349415" indent="-349415">
              <a:buSzPts val="1000"/>
              <a:buFont typeface="Symbol" panose="05050102010706020507" pitchFamily="18" charset="2"/>
              <a:buChar char=""/>
              <a:tabLst>
                <a:tab pos="465887" algn="l"/>
              </a:tabLst>
            </a:pPr>
            <a:endParaRPr lang="en-US" sz="1800" dirty="0">
              <a:solidFill>
                <a:srgbClr val="1B1B1B"/>
              </a:solidFill>
              <a:latin typeface="Arial" panose="020B0604020202020204" pitchFamily="34" charset="0"/>
              <a:ea typeface="Arial" panose="020B0604020202020204" pitchFamily="34" charset="0"/>
              <a:cs typeface="Arial" panose="020B0604020202020204" pitchFamily="34" charset="0"/>
            </a:endParaRPr>
          </a:p>
          <a:p>
            <a:pPr>
              <a:spcAft>
                <a:spcPts val="764"/>
              </a:spcAft>
            </a:pPr>
            <a:r>
              <a:rPr lang="en-US" sz="1800" dirty="0">
                <a:solidFill>
                  <a:srgbClr val="1B1B1B"/>
                </a:solidFill>
                <a:latin typeface="Arial" panose="020B0604020202020204" pitchFamily="34" charset="0"/>
                <a:ea typeface="Times New Roman" panose="02020603050405020304" pitchFamily="18" charset="0"/>
                <a:cs typeface="Arial" panose="020B0604020202020204" pitchFamily="34" charset="0"/>
              </a:rPr>
              <a:t>The IRS has also published </a:t>
            </a:r>
            <a:r>
              <a:rPr lang="en-US" sz="1800" dirty="0">
                <a:solidFill>
                  <a:srgbClr val="00599C"/>
                </a:solidFill>
                <a:latin typeface="Arial" panose="020B0604020202020204" pitchFamily="34" charset="0"/>
                <a:ea typeface="Times New Roman" panose="02020603050405020304" pitchFamily="18" charset="0"/>
                <a:cs typeface="Arial" panose="020B0604020202020204" pitchFamily="34" charset="0"/>
                <a:hlinkClick r:id="rId5" tooltip="Form 14039-B, Business Identity Theft Affidavit"/>
              </a:rPr>
              <a:t>Form 14039-B, Business Identity Theft Affidavit</a:t>
            </a:r>
            <a:r>
              <a:rPr lang="en-US" sz="1800" dirty="0">
                <a:solidFill>
                  <a:srgbClr val="1B1B1B"/>
                </a:solidFill>
                <a:latin typeface="Arial" panose="020B0604020202020204" pitchFamily="34" charset="0"/>
                <a:ea typeface="Times New Roman" panose="02020603050405020304" pitchFamily="18" charset="0"/>
                <a:cs typeface="Arial" panose="020B0604020202020204" pitchFamily="34" charset="0"/>
              </a:rPr>
              <a:t>, allowing businesses to proactively report possible identity theft to the IRS. Businesses should file the Form 14039-B if they receive a:</a:t>
            </a:r>
            <a:endParaRPr lang="en-US" sz="1800" dirty="0">
              <a:latin typeface="Arial" panose="020B0604020202020204" pitchFamily="34" charset="0"/>
              <a:ea typeface="Arial" panose="020B0604020202020204" pitchFamily="34" charset="0"/>
            </a:endParaRPr>
          </a:p>
          <a:p>
            <a:pPr marL="349415" indent="-349415">
              <a:buSzPts val="1000"/>
              <a:buFont typeface="Symbol" panose="05050102010706020507" pitchFamily="18" charset="2"/>
              <a:buChar char=""/>
              <a:tabLst>
                <a:tab pos="465887" algn="l"/>
              </a:tabLst>
            </a:pPr>
            <a:r>
              <a:rPr lang="en-US" sz="1800" dirty="0">
                <a:solidFill>
                  <a:srgbClr val="1B1B1B"/>
                </a:solidFill>
                <a:latin typeface="Arial" panose="020B0604020202020204" pitchFamily="34" charset="0"/>
                <a:ea typeface="Times New Roman" panose="02020603050405020304" pitchFamily="18" charset="0"/>
                <a:cs typeface="Arial" panose="020B0604020202020204" pitchFamily="34" charset="0"/>
              </a:rPr>
              <a:t>Rejection notice for an electronically filed return because a return already is on file for that same period.</a:t>
            </a:r>
            <a:endParaRPr lang="en-US" sz="1800" dirty="0">
              <a:solidFill>
                <a:srgbClr val="1B1B1B"/>
              </a:solidFill>
              <a:latin typeface="Arial" panose="020B0604020202020204" pitchFamily="34" charset="0"/>
              <a:ea typeface="Arial" panose="020B0604020202020204" pitchFamily="34" charset="0"/>
            </a:endParaRPr>
          </a:p>
          <a:p>
            <a:pPr marL="349415" indent="-349415">
              <a:buSzPts val="1000"/>
              <a:buFont typeface="Symbol" panose="05050102010706020507" pitchFamily="18" charset="2"/>
              <a:buChar char=""/>
              <a:tabLst>
                <a:tab pos="465887" algn="l"/>
              </a:tabLst>
            </a:pPr>
            <a:r>
              <a:rPr lang="en-US" sz="1800" dirty="0">
                <a:solidFill>
                  <a:srgbClr val="1B1B1B"/>
                </a:solidFill>
                <a:latin typeface="Arial" panose="020B0604020202020204" pitchFamily="34" charset="0"/>
                <a:ea typeface="Times New Roman" panose="02020603050405020304" pitchFamily="18" charset="0"/>
                <a:cs typeface="Arial" panose="020B0604020202020204" pitchFamily="34" charset="0"/>
              </a:rPr>
              <a:t>Notice about a tax return that the entity didn't file.</a:t>
            </a:r>
            <a:endParaRPr lang="en-US" sz="1800" dirty="0">
              <a:solidFill>
                <a:srgbClr val="1B1B1B"/>
              </a:solidFill>
              <a:latin typeface="Arial" panose="020B0604020202020204" pitchFamily="34" charset="0"/>
              <a:ea typeface="Arial" panose="020B0604020202020204" pitchFamily="34" charset="0"/>
            </a:endParaRPr>
          </a:p>
          <a:p>
            <a:pPr marL="349415" indent="-349415">
              <a:buSzPts val="1000"/>
              <a:buFont typeface="Symbol" panose="05050102010706020507" pitchFamily="18" charset="2"/>
              <a:buChar char=""/>
              <a:tabLst>
                <a:tab pos="465887" algn="l"/>
              </a:tabLst>
            </a:pPr>
            <a:r>
              <a:rPr lang="en-US" sz="1800" dirty="0">
                <a:solidFill>
                  <a:srgbClr val="1B1B1B"/>
                </a:solidFill>
                <a:latin typeface="Arial" panose="020B0604020202020204" pitchFamily="34" charset="0"/>
                <a:ea typeface="Times New Roman" panose="02020603050405020304" pitchFamily="18" charset="0"/>
                <a:cs typeface="Arial" panose="020B0604020202020204" pitchFamily="34" charset="0"/>
              </a:rPr>
              <a:t>Notice about Forms W-2 filed with the Social Security Administration that the entity didn't file.</a:t>
            </a:r>
            <a:endParaRPr lang="en-US" sz="1800" dirty="0">
              <a:solidFill>
                <a:srgbClr val="1B1B1B"/>
              </a:solidFill>
              <a:latin typeface="Arial" panose="020B0604020202020204" pitchFamily="34" charset="0"/>
              <a:ea typeface="Arial" panose="020B0604020202020204" pitchFamily="34" charset="0"/>
            </a:endParaRPr>
          </a:p>
          <a:p>
            <a:pPr marL="349415" indent="-349415">
              <a:buSzPts val="1000"/>
              <a:buFont typeface="Symbol" panose="05050102010706020507" pitchFamily="18" charset="2"/>
              <a:buChar char=""/>
              <a:tabLst>
                <a:tab pos="465887" algn="l"/>
              </a:tabLst>
            </a:pPr>
            <a:r>
              <a:rPr lang="en-US" sz="1800" dirty="0">
                <a:solidFill>
                  <a:srgbClr val="1B1B1B"/>
                </a:solidFill>
                <a:latin typeface="Arial" panose="020B0604020202020204" pitchFamily="34" charset="0"/>
                <a:ea typeface="Times New Roman" panose="02020603050405020304" pitchFamily="18" charset="0"/>
                <a:cs typeface="Arial" panose="020B0604020202020204" pitchFamily="34" charset="0"/>
              </a:rPr>
              <a:t>Notice of a balance due that is not owed.</a:t>
            </a:r>
            <a:endParaRPr lang="en-US" sz="1800" dirty="0">
              <a:solidFill>
                <a:srgbClr val="1B1B1B"/>
              </a:solidFill>
              <a:latin typeface="Arial" panose="020B0604020202020204" pitchFamily="34" charset="0"/>
              <a:ea typeface="Arial" panose="020B0604020202020204" pitchFamily="34" charset="0"/>
            </a:endParaRPr>
          </a:p>
          <a:p>
            <a:pPr>
              <a:spcAft>
                <a:spcPts val="764"/>
              </a:spcAft>
            </a:pPr>
            <a:endParaRPr lang="en-US" sz="1800" dirty="0">
              <a:latin typeface="Arial" panose="020B0604020202020204" pitchFamily="34" charset="0"/>
              <a:ea typeface="Arial" panose="020B0604020202020204" pitchFamily="34" charset="0"/>
            </a:endParaRPr>
          </a:p>
          <a:p>
            <a:pPr marR="256238" defTabSz="931774" eaLnBrk="1" fontAlgn="auto" hangingPunct="1">
              <a:defRPr/>
            </a:pPr>
            <a:r>
              <a:rPr lang="en-US" sz="2900" dirty="0"/>
              <a:t>Check out the “Business” section on IRS’s Identity Theft Central and s</a:t>
            </a:r>
            <a:r>
              <a:rPr lang="en-US" sz="2900" dirty="0">
                <a:latin typeface="Arial" panose="020B0604020202020204" pitchFamily="34" charset="0"/>
                <a:ea typeface="Times New Roman" panose="02020603050405020304" pitchFamily="18" charset="0"/>
                <a:cs typeface="Arial" panose="020B0604020202020204" pitchFamily="34" charset="0"/>
              </a:rPr>
              <a:t>ee </a:t>
            </a:r>
            <a:r>
              <a:rPr lang="en-US" sz="2900" dirty="0">
                <a:solidFill>
                  <a:srgbClr val="002060"/>
                </a:solidFill>
              </a:rPr>
              <a:t>Pub 5461-C, </a:t>
            </a:r>
            <a:r>
              <a:rPr lang="en-US" sz="2900" i="1" dirty="0">
                <a:solidFill>
                  <a:srgbClr val="002060"/>
                </a:solidFill>
              </a:rPr>
              <a:t>Businesses should watch out for tax-related scams and implement safeguards</a:t>
            </a:r>
            <a:r>
              <a:rPr lang="en-US" sz="2900" dirty="0">
                <a:solidFill>
                  <a:srgbClr val="002060"/>
                </a:solidFill>
              </a:rPr>
              <a:t> on IRS.gov for more information. </a:t>
            </a:r>
            <a:endParaRPr lang="en-US"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defTabSz="931774" fontAlgn="auto">
              <a:spcBef>
                <a:spcPts val="0"/>
              </a:spcBef>
              <a:spcAft>
                <a:spcPts val="0"/>
              </a:spcAft>
              <a:defRPr/>
            </a:pPr>
            <a:fld id="{A264D2C1-5974-4176-9081-161DD9175768}" type="slidenum">
              <a:rPr lang="en-US">
                <a:solidFill>
                  <a:prstClr val="black"/>
                </a:solidFill>
                <a:latin typeface="Calibri" panose="020F0502020204030204"/>
              </a:rPr>
              <a:pPr defTabSz="931774" fontAlgn="auto">
                <a:spcBef>
                  <a:spcPts val="0"/>
                </a:spcBef>
                <a:spcAft>
                  <a:spcPts val="0"/>
                </a:spcAft>
                <a:defRPr/>
              </a:pPr>
              <a:t>30</a:t>
            </a:fld>
            <a:endParaRPr lang="en-US">
              <a:solidFill>
                <a:prstClr val="black"/>
              </a:solidFill>
              <a:latin typeface="Calibri" panose="020F0502020204030204"/>
            </a:endParaRPr>
          </a:p>
        </p:txBody>
      </p:sp>
    </p:spTree>
    <p:extLst>
      <p:ext uri="{BB962C8B-B14F-4D97-AF65-F5344CB8AC3E}">
        <p14:creationId xmlns:p14="http://schemas.microsoft.com/office/powerpoint/2010/main" val="6346188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74708" marR="256238" indent="-174708" defTabSz="931774" eaLnBrk="1" fontAlgn="auto" hangingPunct="1">
              <a:buFont typeface="Arial" panose="020B0604020202020204" pitchFamily="34" charset="0"/>
              <a:buChar char="•"/>
              <a:defRPr/>
            </a:pPr>
            <a:r>
              <a:rPr lang="en-US">
                <a:solidFill>
                  <a:srgbClr val="002060"/>
                </a:solidFill>
                <a:latin typeface="Arial" panose="020B0604020202020204" pitchFamily="34" charset="0"/>
                <a:ea typeface="Calibri" panose="020F0502020204030204" pitchFamily="34" charset="0"/>
              </a:rPr>
              <a:t>Get ahead of the game for next tax season by starting your tax preparations now. </a:t>
            </a:r>
          </a:p>
          <a:p>
            <a:pPr marL="174708" marR="256238" indent="-174708" defTabSz="931774" eaLnBrk="1" fontAlgn="auto" hangingPunct="1">
              <a:buFont typeface="Arial" panose="020B0604020202020204" pitchFamily="34" charset="0"/>
              <a:buChar char="•"/>
              <a:defRPr/>
            </a:pPr>
            <a:r>
              <a:rPr lang="en-US">
                <a:solidFill>
                  <a:srgbClr val="002060"/>
                </a:solidFill>
                <a:latin typeface="Arial" panose="020B0604020202020204" pitchFamily="34" charset="0"/>
                <a:ea typeface="Calibri" panose="020F0502020204030204" pitchFamily="34" charset="0"/>
              </a:rPr>
              <a:t>We encourage small business owners like you to understand your unique tax considerations when preparing for tax season. </a:t>
            </a:r>
          </a:p>
          <a:p>
            <a:pPr marL="174708" marR="256238" indent="-174708" defTabSz="931774" eaLnBrk="1" fontAlgn="auto" hangingPunct="1">
              <a:buFont typeface="Arial" panose="020B0604020202020204" pitchFamily="34" charset="0"/>
              <a:buChar char="•"/>
              <a:defRPr/>
            </a:pPr>
            <a:r>
              <a:rPr lang="en-US">
                <a:effectLst/>
                <a:latin typeface="Calibri" panose="020F0502020204030204" pitchFamily="34" charset="0"/>
                <a:ea typeface="Calibri" panose="020F0502020204030204" pitchFamily="34" charset="0"/>
              </a:rPr>
              <a:t>On IRS.gov, find out more about:</a:t>
            </a:r>
          </a:p>
          <a:p>
            <a:pPr marL="640594" marR="256238" lvl="1" indent="-174708" defTabSz="931774" eaLnBrk="1" fontAlgn="auto" hangingPunct="1">
              <a:buFont typeface="Arial" panose="020B0604020202020204" pitchFamily="34" charset="0"/>
              <a:buChar char="•"/>
              <a:defRPr/>
            </a:pPr>
            <a:r>
              <a:rPr lang="en-US">
                <a:effectLst/>
                <a:latin typeface="Calibri" panose="020F0502020204030204" pitchFamily="34" charset="0"/>
                <a:ea typeface="Calibri" panose="020F0502020204030204" pitchFamily="34" charset="0"/>
              </a:rPr>
              <a:t>Estimated tax payments </a:t>
            </a:r>
          </a:p>
          <a:p>
            <a:pPr marL="640594" marR="256238" lvl="1" indent="-174708" defTabSz="931774" eaLnBrk="1" fontAlgn="auto" hangingPunct="1">
              <a:buFont typeface="Arial" panose="020B0604020202020204" pitchFamily="34" charset="0"/>
              <a:buChar char="•"/>
              <a:defRPr/>
            </a:pPr>
            <a:r>
              <a:rPr lang="en-US">
                <a:effectLst/>
                <a:latin typeface="Calibri" panose="020F0502020204030204" pitchFamily="34" charset="0"/>
                <a:ea typeface="Calibri" panose="020F0502020204030204" pitchFamily="34" charset="0"/>
              </a:rPr>
              <a:t>Payment options, including:</a:t>
            </a:r>
          </a:p>
          <a:p>
            <a:pPr marL="1106481" marR="256238" lvl="2" indent="-174708" defTabSz="931774" eaLnBrk="1" fontAlgn="auto" hangingPunct="1">
              <a:buFont typeface="Arial" panose="020B0604020202020204" pitchFamily="34" charset="0"/>
              <a:buChar char="•"/>
              <a:defRPr/>
            </a:pPr>
            <a:r>
              <a:rPr lang="en-US">
                <a:effectLst/>
                <a:latin typeface="Calibri" panose="020F0502020204030204" pitchFamily="34" charset="0"/>
                <a:ea typeface="Calibri" panose="020F0502020204030204" pitchFamily="34" charset="0"/>
              </a:rPr>
              <a:t>Direct Pay</a:t>
            </a:r>
          </a:p>
          <a:p>
            <a:pPr marL="1106481" marR="256238" lvl="2" indent="-174708" defTabSz="931774" eaLnBrk="1" fontAlgn="auto" hangingPunct="1">
              <a:buFont typeface="Arial" panose="020B0604020202020204" pitchFamily="34" charset="0"/>
              <a:buChar char="•"/>
              <a:defRPr/>
            </a:pPr>
            <a:r>
              <a:rPr lang="en-US">
                <a:effectLst/>
                <a:latin typeface="Calibri" panose="020F0502020204030204" pitchFamily="34" charset="0"/>
                <a:ea typeface="Calibri" panose="020F0502020204030204" pitchFamily="34" charset="0"/>
              </a:rPr>
              <a:t>Electronic Federal Tax Payment System (EFTPS).</a:t>
            </a:r>
          </a:p>
          <a:p>
            <a:pPr marR="256238" defTabSz="931774" eaLnBrk="1" fontAlgn="auto" hangingPunct="1">
              <a:defRPr/>
            </a:pPr>
            <a:endParaRPr lang="en-US">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defTabSz="931774" fontAlgn="auto">
              <a:spcBef>
                <a:spcPts val="0"/>
              </a:spcBef>
              <a:spcAft>
                <a:spcPts val="0"/>
              </a:spcAft>
              <a:defRPr/>
            </a:pPr>
            <a:fld id="{A264D2C1-5974-4176-9081-161DD9175768}" type="slidenum">
              <a:rPr lang="en-US">
                <a:solidFill>
                  <a:prstClr val="black"/>
                </a:solidFill>
                <a:latin typeface="Calibri" panose="020F0502020204030204"/>
              </a:rPr>
              <a:pPr defTabSz="931774" fontAlgn="auto">
                <a:spcBef>
                  <a:spcPts val="0"/>
                </a:spcBef>
                <a:spcAft>
                  <a:spcPts val="0"/>
                </a:spcAft>
                <a:defRPr/>
              </a:pPr>
              <a:t>31</a:t>
            </a:fld>
            <a:endParaRPr lang="en-US">
              <a:solidFill>
                <a:prstClr val="black"/>
              </a:solidFill>
              <a:latin typeface="Calibri" panose="020F0502020204030204"/>
            </a:endParaRPr>
          </a:p>
        </p:txBody>
      </p:sp>
    </p:spTree>
    <p:extLst>
      <p:ext uri="{BB962C8B-B14F-4D97-AF65-F5344CB8AC3E}">
        <p14:creationId xmlns:p14="http://schemas.microsoft.com/office/powerpoint/2010/main" val="39465567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eaLnBrk="1" fontAlgn="auto" hangingPunct="1">
              <a:buFont typeface="Arial" panose="020B0604020202020204" pitchFamily="34" charset="0"/>
              <a:buChar char="•"/>
              <a:defRPr/>
            </a:pPr>
            <a:r>
              <a:rPr lang="en-US">
                <a:solidFill>
                  <a:srgbClr val="002060"/>
                </a:solidFill>
              </a:rPr>
              <a:t>This is a list of helpful publications for small businesses and reference for advisors. </a:t>
            </a:r>
          </a:p>
          <a:p>
            <a:pPr marL="640594" lvl="1" indent="-174708" defTabSz="931774" eaLnBrk="1" fontAlgn="auto" hangingPunct="1">
              <a:buFont typeface="Arial" panose="020B0604020202020204" pitchFamily="34" charset="0"/>
              <a:buChar char="•"/>
              <a:defRPr/>
            </a:pPr>
            <a:r>
              <a:rPr lang="en-US">
                <a:solidFill>
                  <a:srgbClr val="002060"/>
                </a:solidFill>
              </a:rPr>
              <a:t>Most are available to browse online. </a:t>
            </a:r>
          </a:p>
          <a:p>
            <a:pPr marL="640594" lvl="1" indent="-174708" defTabSz="931774" eaLnBrk="1" fontAlgn="auto" hangingPunct="1">
              <a:buFont typeface="Arial" panose="020B0604020202020204" pitchFamily="34" charset="0"/>
              <a:buChar char="•"/>
              <a:defRPr/>
            </a:pPr>
            <a:r>
              <a:rPr lang="en-US">
                <a:solidFill>
                  <a:srgbClr val="002060"/>
                </a:solidFill>
              </a:rPr>
              <a:t>All may be downloaded in Adobe PDF format and printed.</a:t>
            </a:r>
            <a:endParaRPr lang="en-US" b="1"/>
          </a:p>
        </p:txBody>
      </p:sp>
      <p:sp>
        <p:nvSpPr>
          <p:cNvPr id="4" name="Slide Number Placeholder 3"/>
          <p:cNvSpPr>
            <a:spLocks noGrp="1"/>
          </p:cNvSpPr>
          <p:nvPr>
            <p:ph type="sldNum" sz="quarter" idx="5"/>
          </p:nvPr>
        </p:nvSpPr>
        <p:spPr/>
        <p:txBody>
          <a:bodyPr/>
          <a:lstStyle/>
          <a:p>
            <a:fld id="{84803215-8540-4F43-BAAE-36A1B4C0B0B4}" type="slidenum">
              <a:rPr lang="en-US" smtClean="0"/>
              <a:t>32</a:t>
            </a:fld>
            <a:endParaRPr lang="en-US"/>
          </a:p>
        </p:txBody>
      </p:sp>
    </p:spTree>
    <p:extLst>
      <p:ext uri="{BB962C8B-B14F-4D97-AF65-F5344CB8AC3E}">
        <p14:creationId xmlns:p14="http://schemas.microsoft.com/office/powerpoint/2010/main" val="41636513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1288" y="546100"/>
            <a:ext cx="4187825" cy="3141663"/>
          </a:xfrm>
        </p:spPr>
      </p:sp>
      <p:sp>
        <p:nvSpPr>
          <p:cNvPr id="3" name="Notes Placeholder 2"/>
          <p:cNvSpPr>
            <a:spLocks noGrp="1"/>
          </p:cNvSpPr>
          <p:nvPr>
            <p:ph type="body" idx="1"/>
          </p:nvPr>
        </p:nvSpPr>
        <p:spPr>
          <a:xfrm>
            <a:off x="282229" y="3916345"/>
            <a:ext cx="6445943" cy="4091235"/>
          </a:xfrm>
        </p:spPr>
        <p:txBody>
          <a:bodyPr/>
          <a:lstStyle/>
          <a:p>
            <a:pPr marL="174708" indent="-174708" defTabSz="931774" eaLnBrk="1" fontAlgn="auto" hangingPunct="1">
              <a:buFont typeface="Arial" panose="020B0604020202020204" pitchFamily="34" charset="0"/>
              <a:buChar char="•"/>
              <a:defRPr/>
            </a:pPr>
            <a:r>
              <a:rPr lang="en-US" sz="1000">
                <a:solidFill>
                  <a:srgbClr val="002060"/>
                </a:solidFill>
              </a:rPr>
              <a:t>This concludes my presentation.</a:t>
            </a:r>
          </a:p>
          <a:p>
            <a:pPr marL="174708" indent="-174708" defTabSz="931774" eaLnBrk="1" fontAlgn="auto" hangingPunct="1">
              <a:buFont typeface="Arial" panose="020B0604020202020204" pitchFamily="34" charset="0"/>
              <a:buChar char="•"/>
              <a:defRPr/>
            </a:pPr>
            <a:r>
              <a:rPr lang="en-US" sz="1000">
                <a:solidFill>
                  <a:srgbClr val="002060"/>
                </a:solidFill>
              </a:rPr>
              <a:t>Thank you for your time today.</a:t>
            </a:r>
          </a:p>
          <a:p>
            <a:endParaRPr lang="en-US" sz="1000"/>
          </a:p>
        </p:txBody>
      </p:sp>
      <p:sp>
        <p:nvSpPr>
          <p:cNvPr id="4" name="Slide Number Placeholder 3"/>
          <p:cNvSpPr>
            <a:spLocks noGrp="1"/>
          </p:cNvSpPr>
          <p:nvPr>
            <p:ph type="sldNum" sz="quarter" idx="5"/>
          </p:nvPr>
        </p:nvSpPr>
        <p:spPr/>
        <p:txBody>
          <a:bodyPr/>
          <a:lstStyle/>
          <a:p>
            <a:pPr defTabSz="698830" fontAlgn="auto">
              <a:spcBef>
                <a:spcPts val="0"/>
              </a:spcBef>
              <a:spcAft>
                <a:spcPts val="0"/>
              </a:spcAft>
              <a:defRPr/>
            </a:pPr>
            <a:fld id="{B5A621C9-9A53-B447-BED6-8A1239BBCD0B}" type="slidenum">
              <a:rPr lang="en-US" sz="1300">
                <a:solidFill>
                  <a:prstClr val="black"/>
                </a:solidFill>
                <a:latin typeface="Calibri" panose="020F0502020204030204"/>
              </a:rPr>
              <a:pPr defTabSz="698830" fontAlgn="auto">
                <a:spcBef>
                  <a:spcPts val="0"/>
                </a:spcBef>
                <a:spcAft>
                  <a:spcPts val="0"/>
                </a:spcAft>
                <a:defRPr/>
              </a:pPr>
              <a:t>33</a:t>
            </a:fld>
            <a:endParaRPr lang="en-US" sz="1300">
              <a:solidFill>
                <a:prstClr val="black"/>
              </a:solidFill>
              <a:latin typeface="Calibri" panose="020F0502020204030204"/>
            </a:endParaRPr>
          </a:p>
        </p:txBody>
      </p:sp>
    </p:spTree>
    <p:extLst>
      <p:ext uri="{BB962C8B-B14F-4D97-AF65-F5344CB8AC3E}">
        <p14:creationId xmlns:p14="http://schemas.microsoft.com/office/powerpoint/2010/main" val="718161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ever feel like the IRS is not speaking plain language? You’re not alone. </a:t>
            </a:r>
          </a:p>
        </p:txBody>
      </p:sp>
      <p:sp>
        <p:nvSpPr>
          <p:cNvPr id="4" name="Slide Number Placeholder 3"/>
          <p:cNvSpPr>
            <a:spLocks noGrp="1"/>
          </p:cNvSpPr>
          <p:nvPr>
            <p:ph type="sldNum" sz="quarter" idx="5"/>
          </p:nvPr>
        </p:nvSpPr>
        <p:spPr/>
        <p:txBody>
          <a:bodyPr/>
          <a:lstStyle/>
          <a:p>
            <a:fld id="{C25C1783-AFE5-4E8C-8683-E813159C4315}" type="slidenum">
              <a:rPr lang="en-GB" altLang="en-US" smtClean="0"/>
              <a:pPr/>
              <a:t>4</a:t>
            </a:fld>
            <a:endParaRPr lang="en-GB" altLang="en-US"/>
          </a:p>
        </p:txBody>
      </p:sp>
    </p:spTree>
    <p:extLst>
      <p:ext uri="{BB962C8B-B14F-4D97-AF65-F5344CB8AC3E}">
        <p14:creationId xmlns:p14="http://schemas.microsoft.com/office/powerpoint/2010/main" val="2648018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I’ve been working for the IRS for quite a while, and I found after many years in collections that the average taxpayer never intends to end up in tax trouble. Most people want to follow the tax code, but they often find the tax code confusing at best.</a:t>
            </a:r>
          </a:p>
        </p:txBody>
      </p:sp>
      <p:sp>
        <p:nvSpPr>
          <p:cNvPr id="4" name="Slide Number Placeholder 3"/>
          <p:cNvSpPr>
            <a:spLocks noGrp="1"/>
          </p:cNvSpPr>
          <p:nvPr>
            <p:ph type="sldNum" sz="quarter" idx="5"/>
          </p:nvPr>
        </p:nvSpPr>
        <p:spPr/>
        <p:txBody>
          <a:bodyPr/>
          <a:lstStyle/>
          <a:p>
            <a:fld id="{C25C1783-AFE5-4E8C-8683-E813159C4315}" type="slidenum">
              <a:rPr lang="en-GB" altLang="en-US" smtClean="0"/>
              <a:pPr/>
              <a:t>5</a:t>
            </a:fld>
            <a:endParaRPr lang="en-GB" altLang="en-US"/>
          </a:p>
        </p:txBody>
      </p:sp>
    </p:spTree>
    <p:extLst>
      <p:ext uri="{BB962C8B-B14F-4D97-AF65-F5344CB8AC3E}">
        <p14:creationId xmlns:p14="http://schemas.microsoft.com/office/powerpoint/2010/main" val="1526150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latin typeface="Segoe UI"/>
                <a:cs typeface="Segoe UI"/>
              </a:rPr>
              <a:t>Conducted annually, National Small Business Week allows the IRS to highlight its efforts to support small businesses. </a:t>
            </a:r>
            <a:r>
              <a:rPr lang="en-US" dirty="0">
                <a:solidFill>
                  <a:srgbClr val="1B1B1B"/>
                </a:solidFill>
                <a:latin typeface="Source Sans Pro"/>
                <a:ea typeface="Source Sans Pro"/>
              </a:rPr>
              <a:t>Small businesses play a pivotal role in the nation's economy and the IRS has a variety of resources available to help employers meet their tax responsibilities as well as help their employees.</a:t>
            </a:r>
            <a:r>
              <a:rPr lang="en-US" dirty="0">
                <a:latin typeface="Segoe UI"/>
                <a:cs typeface="Segoe UI"/>
              </a:rPr>
              <a:t> </a:t>
            </a:r>
            <a:endParaRPr lang="en-US" dirty="0">
              <a:latin typeface="Segoe UI" panose="020B0502040204020203" pitchFamily="34" charset="0"/>
              <a:cs typeface="Segoe UI"/>
            </a:endParaRPr>
          </a:p>
          <a:p>
            <a:endParaRPr lang="en-US" dirty="0">
              <a:solidFill>
                <a:srgbClr val="1B1B1B"/>
              </a:solidFill>
              <a:latin typeface="Source Sans Pro" panose="020B0503030403020204" pitchFamily="34" charset="0"/>
            </a:endParaRPr>
          </a:p>
          <a:p>
            <a:r>
              <a:rPr lang="en-US" dirty="0">
                <a:solidFill>
                  <a:srgbClr val="1B1B1B"/>
                </a:solidFill>
                <a:latin typeface="Source Sans Pro" panose="020B0503030403020204" pitchFamily="34" charset="0"/>
              </a:rPr>
              <a:t>Tied to the Small Business Administration theme for this year's celebration: Building on America’s Small Business Boom, today’s discussion focuses on:</a:t>
            </a:r>
          </a:p>
          <a:p>
            <a:pPr marL="349415" indent="-349415">
              <a:lnSpc>
                <a:spcPct val="150000"/>
              </a:lnSpc>
              <a:buFont typeface="Symbol" panose="05050102010706020507" pitchFamily="18" charset="2"/>
              <a:buChar char=""/>
            </a:pPr>
            <a:r>
              <a:rPr lang="en-US" dirty="0">
                <a:solidFill>
                  <a:srgbClr val="002060"/>
                </a:solidFill>
                <a:latin typeface="+mn-lt"/>
                <a:ea typeface="Times New Roman" panose="02020603050405020304" pitchFamily="18" charset="0"/>
              </a:rPr>
              <a:t>Resources &amp; Tax Benefits for Small Business</a:t>
            </a:r>
          </a:p>
          <a:p>
            <a:pPr marL="349415" indent="-349415">
              <a:lnSpc>
                <a:spcPct val="150000"/>
              </a:lnSpc>
              <a:buFont typeface="Symbol" panose="05050102010706020507" pitchFamily="18" charset="2"/>
              <a:buChar char=""/>
            </a:pPr>
            <a:r>
              <a:rPr lang="en-US" dirty="0">
                <a:solidFill>
                  <a:srgbClr val="002060"/>
                </a:solidFill>
                <a:latin typeface="+mn-lt"/>
                <a:ea typeface="Times New Roman" panose="02020603050405020304" pitchFamily="18" charset="0"/>
              </a:rPr>
              <a:t>Choosing a Tax Professional</a:t>
            </a:r>
          </a:p>
          <a:p>
            <a:pPr marL="349415" indent="-349415">
              <a:lnSpc>
                <a:spcPct val="150000"/>
              </a:lnSpc>
              <a:buFont typeface="Symbol" panose="05050102010706020507" pitchFamily="18" charset="2"/>
              <a:buChar char=""/>
            </a:pPr>
            <a:r>
              <a:rPr lang="en-US" dirty="0">
                <a:solidFill>
                  <a:srgbClr val="002060"/>
                </a:solidFill>
                <a:latin typeface="+mn-lt"/>
                <a:ea typeface="Times New Roman" panose="02020603050405020304" pitchFamily="18" charset="0"/>
              </a:rPr>
              <a:t>Safeguarding information and watching out for tax-related scams</a:t>
            </a:r>
          </a:p>
          <a:p>
            <a:pPr marL="349415" indent="-349415">
              <a:lnSpc>
                <a:spcPct val="150000"/>
              </a:lnSpc>
              <a:buFont typeface="Symbol" panose="05050102010706020507" pitchFamily="18" charset="2"/>
              <a:buChar char=""/>
            </a:pPr>
            <a:r>
              <a:rPr lang="en-US" dirty="0">
                <a:solidFill>
                  <a:srgbClr val="002060"/>
                </a:solidFill>
                <a:latin typeface="+mn-lt"/>
                <a:ea typeface="Calibri" panose="020F0502020204030204" pitchFamily="34" charset="0"/>
              </a:rPr>
              <a:t>Start Tax Season Planning Today</a:t>
            </a:r>
          </a:p>
          <a:p>
            <a:pPr marL="349415" indent="-349415">
              <a:lnSpc>
                <a:spcPct val="150000"/>
              </a:lnSpc>
              <a:buFont typeface="Symbol" panose="05050102010706020507" pitchFamily="18" charset="2"/>
              <a:buChar char=""/>
            </a:pPr>
            <a:endParaRPr lang="en-US" dirty="0">
              <a:solidFill>
                <a:srgbClr val="002060"/>
              </a:solidFill>
              <a:latin typeface="+mn-lt"/>
              <a:ea typeface="Calibri" panose="020F0502020204030204" pitchFamily="34" charset="0"/>
            </a:endParaRPr>
          </a:p>
        </p:txBody>
      </p:sp>
      <p:sp>
        <p:nvSpPr>
          <p:cNvPr id="4" name="Slide Number Placeholder 3"/>
          <p:cNvSpPr>
            <a:spLocks noGrp="1"/>
          </p:cNvSpPr>
          <p:nvPr>
            <p:ph type="sldNum" sz="quarter" idx="5"/>
          </p:nvPr>
        </p:nvSpPr>
        <p:spPr/>
        <p:txBody>
          <a:bodyPr/>
          <a:lstStyle/>
          <a:p>
            <a:pPr defTabSz="931774" fontAlgn="auto">
              <a:spcBef>
                <a:spcPts val="0"/>
              </a:spcBef>
              <a:spcAft>
                <a:spcPts val="0"/>
              </a:spcAft>
              <a:defRPr/>
            </a:pPr>
            <a:fld id="{F153E671-1AC9-4DD8-8E46-ED7532C61B5D}" type="slidenum">
              <a:rPr lang="en-US">
                <a:solidFill>
                  <a:prstClr val="black"/>
                </a:solidFill>
                <a:latin typeface="Calibri" panose="020F0502020204030204"/>
              </a:rPr>
              <a:pPr defTabSz="931774" fontAlgn="auto">
                <a:spcBef>
                  <a:spcPts val="0"/>
                </a:spcBef>
                <a:spcAft>
                  <a:spcPts val="0"/>
                </a:spcAft>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3763350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sz="1800" dirty="0">
                <a:latin typeface="Segoe UI" panose="020B0502040204020203" pitchFamily="34" charset="0"/>
              </a:rPr>
              <a:t>Whether you are a new or existing small business, you cand find </a:t>
            </a:r>
            <a:r>
              <a:rPr lang="en-US" b="0" i="0" dirty="0">
                <a:solidFill>
                  <a:srgbClr val="000000"/>
                </a:solidFill>
                <a:effectLst/>
                <a:latin typeface="Arial" panose="020B0604020202020204" pitchFamily="34" charset="0"/>
                <a:cs typeface="Arial" panose="020B0604020202020204" pitchFamily="34" charset="0"/>
              </a:rPr>
              <a:t>many useful resources on IRS.gov/</a:t>
            </a:r>
            <a:r>
              <a:rPr lang="en-US" b="0" i="0" dirty="0" err="1">
                <a:solidFill>
                  <a:srgbClr val="000000"/>
                </a:solidFill>
                <a:effectLst/>
                <a:latin typeface="Arial" panose="020B0604020202020204" pitchFamily="34" charset="0"/>
                <a:cs typeface="Arial" panose="020B0604020202020204" pitchFamily="34" charset="0"/>
              </a:rPr>
              <a:t>smallbiz</a:t>
            </a:r>
            <a:r>
              <a:rPr lang="en-US" b="0" i="0" dirty="0">
                <a:solidFill>
                  <a:srgbClr val="000000"/>
                </a:solidFill>
                <a:effectLst/>
                <a:latin typeface="Arial" panose="020B0604020202020204" pitchFamily="34" charset="0"/>
                <a:cs typeface="Arial" panose="020B0604020202020204" pitchFamily="34" charset="0"/>
              </a:rPr>
              <a:t>. </a:t>
            </a:r>
          </a:p>
          <a:p>
            <a:pPr marL="174708" indent="-174708">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Let’s begin with an overview of some of these tools and resources.</a:t>
            </a:r>
          </a:p>
        </p:txBody>
      </p:sp>
      <p:sp>
        <p:nvSpPr>
          <p:cNvPr id="4" name="Slide Number Placeholder 3"/>
          <p:cNvSpPr>
            <a:spLocks noGrp="1"/>
          </p:cNvSpPr>
          <p:nvPr>
            <p:ph type="sldNum" sz="quarter" idx="5"/>
          </p:nvPr>
        </p:nvSpPr>
        <p:spPr/>
        <p:txBody>
          <a:bodyPr/>
          <a:lstStyle/>
          <a:p>
            <a:pPr defTabSz="931774" fontAlgn="auto">
              <a:spcBef>
                <a:spcPts val="0"/>
              </a:spcBef>
              <a:spcAft>
                <a:spcPts val="0"/>
              </a:spcAft>
              <a:defRPr/>
            </a:pPr>
            <a:fld id="{F153E671-1AC9-4DD8-8E46-ED7532C61B5D}" type="slidenum">
              <a:rPr lang="en-US">
                <a:solidFill>
                  <a:prstClr val="black"/>
                </a:solidFill>
                <a:latin typeface="Calibri" panose="020F0502020204030204"/>
              </a:rPr>
              <a:pPr defTabSz="931774" fontAlgn="auto">
                <a:spcBef>
                  <a:spcPts val="0"/>
                </a:spcBef>
                <a:spcAft>
                  <a:spcPts val="0"/>
                </a:spcAft>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2406247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defTabSz="931774">
              <a:defRPr/>
            </a:pPr>
            <a:r>
              <a:rPr lang="en-US" dirty="0" err="1"/>
              <a:t>IRS.gov's</a:t>
            </a:r>
            <a:r>
              <a:rPr lang="en-US" dirty="0"/>
              <a:t> small business pages map out the entire life cycle of a business and its tax implications. </a:t>
            </a:r>
            <a:br>
              <a:rPr lang="en-US" dirty="0"/>
            </a:br>
            <a:r>
              <a:rPr lang="en-US" dirty="0"/>
              <a:t>Sections include:</a:t>
            </a:r>
          </a:p>
          <a:p>
            <a:pPr defTabSz="931774">
              <a:defRPr/>
            </a:pPr>
            <a:endParaRPr lang="en-US" b="1" u="sng" dirty="0">
              <a:solidFill>
                <a:srgbClr val="FFFF00"/>
              </a:solidFill>
              <a:hlinkClick r:id="rId3">
                <a:extLst>
                  <a:ext uri="{A12FA001-AC4F-418D-AE19-62706E023703}">
                    <ahyp:hlinkClr xmlns:ahyp="http://schemas.microsoft.com/office/drawing/2018/hyperlinkcolor" val="tx"/>
                  </a:ext>
                </a:extLst>
              </a:hlinkClick>
            </a:endParaRPr>
          </a:p>
          <a:p>
            <a:pPr marL="174708" indent="-174708" defTabSz="931774">
              <a:buFont typeface="Arial" panose="020B0604020202020204" pitchFamily="34" charset="0"/>
              <a:buChar char="•"/>
              <a:defRPr/>
            </a:pPr>
            <a:r>
              <a:rPr lang="en-US" b="1" u="sng" dirty="0">
                <a:solidFill>
                  <a:srgbClr val="FFFF00"/>
                </a:solidFill>
                <a:hlinkClick r:id="rId3">
                  <a:extLst>
                    <a:ext uri="{A12FA001-AC4F-418D-AE19-62706E023703}">
                      <ahyp:hlinkClr xmlns:ahyp="http://schemas.microsoft.com/office/drawing/2018/hyperlinkcolor" val="tx"/>
                    </a:ext>
                  </a:extLst>
                </a:hlinkClick>
              </a:rPr>
              <a:t>Starting a Business</a:t>
            </a:r>
            <a:r>
              <a:rPr lang="en-US" dirty="0"/>
              <a:t>: Basic federal tax information for those starting a business, as well as a </a:t>
            </a:r>
            <a:r>
              <a:rPr lang="en-US" u="sng" dirty="0">
                <a:hlinkClick r:id="rId4">
                  <a:extLst>
                    <a:ext uri="{A12FA001-AC4F-418D-AE19-62706E023703}">
                      <ahyp:hlinkClr xmlns:ahyp="http://schemas.microsoft.com/office/drawing/2018/hyperlinkcolor" val="tx"/>
                    </a:ext>
                  </a:extLst>
                </a:hlinkClick>
              </a:rPr>
              <a:t>checklist</a:t>
            </a:r>
            <a:r>
              <a:rPr lang="en-US" dirty="0"/>
              <a:t> to assist in making basic business decisions.</a:t>
            </a:r>
          </a:p>
          <a:p>
            <a:pPr marL="174708" indent="-174708">
              <a:buFont typeface="Arial" panose="020B0604020202020204" pitchFamily="34" charset="0"/>
              <a:buChar char="•"/>
            </a:pPr>
            <a:endParaRPr lang="en-US" dirty="0"/>
          </a:p>
          <a:p>
            <a:pPr marL="174708" indent="-174708" defTabSz="931774">
              <a:buFont typeface="Arial" panose="020B0604020202020204" pitchFamily="34" charset="0"/>
              <a:buChar char="•"/>
              <a:defRPr/>
            </a:pPr>
            <a:r>
              <a:rPr lang="en-US" b="1" u="sng" dirty="0">
                <a:solidFill>
                  <a:srgbClr val="FFFF00"/>
                </a:solidFill>
                <a:hlinkClick r:id="rId5">
                  <a:extLst>
                    <a:ext uri="{A12FA001-AC4F-418D-AE19-62706E023703}">
                      <ahyp:hlinkClr xmlns:ahyp="http://schemas.microsoft.com/office/drawing/2018/hyperlinkcolor" val="tx"/>
                    </a:ext>
                  </a:extLst>
                </a:hlinkClick>
              </a:rPr>
              <a:t>Business Structure</a:t>
            </a:r>
            <a:r>
              <a:rPr lang="en-US" dirty="0"/>
              <a:t>: Help in choosing what form of business entity to establish which determines which income tax return forms must be filed.</a:t>
            </a:r>
          </a:p>
          <a:p>
            <a:pPr marL="174708" indent="-174708">
              <a:buFont typeface="Arial" panose="020B0604020202020204" pitchFamily="34" charset="0"/>
              <a:buChar char="•"/>
            </a:pPr>
            <a:endParaRPr lang="en-US" dirty="0"/>
          </a:p>
          <a:p>
            <a:pPr marL="174708" indent="-174708" defTabSz="931774">
              <a:buFont typeface="Arial" panose="020B0604020202020204" pitchFamily="34" charset="0"/>
              <a:buChar char="•"/>
              <a:defRPr/>
            </a:pPr>
            <a:r>
              <a:rPr lang="en-US" b="1" u="sng" dirty="0">
                <a:solidFill>
                  <a:srgbClr val="FFFF00"/>
                </a:solidFill>
                <a:hlinkClick r:id="rId6">
                  <a:extLst>
                    <a:ext uri="{A12FA001-AC4F-418D-AE19-62706E023703}">
                      <ahyp:hlinkClr xmlns:ahyp="http://schemas.microsoft.com/office/drawing/2018/hyperlinkcolor" val="tx"/>
                    </a:ext>
                  </a:extLst>
                </a:hlinkClick>
              </a:rPr>
              <a:t>Operating a Business</a:t>
            </a:r>
            <a:r>
              <a:rPr lang="en-US" dirty="0"/>
              <a:t>: Tools and tips on how to get an Employer Identification Number, how to keep good records, and how to file and pay taxes. </a:t>
            </a:r>
          </a:p>
          <a:p>
            <a:pPr marL="174708" indent="-174708">
              <a:buFont typeface="Arial" panose="020B0604020202020204" pitchFamily="34" charset="0"/>
              <a:buChar char="•"/>
            </a:pPr>
            <a:endParaRPr lang="en-US" dirty="0"/>
          </a:p>
          <a:p>
            <a:pPr marL="174708" indent="-174708" defTabSz="931774">
              <a:buFont typeface="Arial" panose="020B0604020202020204" pitchFamily="34" charset="0"/>
              <a:buChar char="•"/>
              <a:defRPr/>
            </a:pPr>
            <a:r>
              <a:rPr lang="en-US" b="1" u="sng" dirty="0">
                <a:solidFill>
                  <a:srgbClr val="FFFF00"/>
                </a:solidFill>
                <a:hlinkClick r:id="rId7">
                  <a:extLst>
                    <a:ext uri="{A12FA001-AC4F-418D-AE19-62706E023703}">
                      <ahyp:hlinkClr xmlns:ahyp="http://schemas.microsoft.com/office/drawing/2018/hyperlinkcolor" val="tx"/>
                    </a:ext>
                  </a:extLst>
                </a:hlinkClick>
              </a:rPr>
              <a:t>Closing a Business</a:t>
            </a:r>
            <a:r>
              <a:rPr lang="en-US" dirty="0"/>
              <a:t>: Help navigating the closure of a business from a federal tax perspective; how to take care of employees, which forms to file, which records to keep and what tax related moves need to happen before shutting down.</a:t>
            </a:r>
          </a:p>
          <a:p>
            <a:endParaRPr lang="en-US" dirty="0"/>
          </a:p>
        </p:txBody>
      </p:sp>
      <p:sp>
        <p:nvSpPr>
          <p:cNvPr id="4" name="Slide Number Placeholder 3"/>
          <p:cNvSpPr>
            <a:spLocks noGrp="1"/>
          </p:cNvSpPr>
          <p:nvPr>
            <p:ph type="sldNum" sz="quarter" idx="5"/>
          </p:nvPr>
        </p:nvSpPr>
        <p:spPr/>
        <p:txBody>
          <a:bodyPr/>
          <a:lstStyle/>
          <a:p>
            <a:pPr defTabSz="698830" fontAlgn="auto">
              <a:spcBef>
                <a:spcPts val="0"/>
              </a:spcBef>
              <a:spcAft>
                <a:spcPts val="0"/>
              </a:spcAft>
              <a:defRPr/>
            </a:pPr>
            <a:fld id="{29E26A6D-998D-4741-9771-AD54339D9752}" type="slidenum">
              <a:rPr lang="en-US">
                <a:solidFill>
                  <a:prstClr val="black"/>
                </a:solidFill>
                <a:latin typeface="Calibri" panose="020F0502020204030204"/>
              </a:rPr>
              <a:pPr defTabSz="698830" fontAlgn="auto">
                <a:spcBef>
                  <a:spcPts val="0"/>
                </a:spcBef>
                <a:spcAft>
                  <a:spcPts val="0"/>
                </a:spcAft>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1780387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C2AEFACC-7A24-4ADF-A8AE-24EAC8F5C47E}"/>
              </a:ext>
            </a:extLst>
          </p:cNvPr>
          <p:cNvSpPr>
            <a:spLocks noGrp="1" noRot="1" noChangeAspect="1" noChangeArrowheads="1" noTextEdit="1"/>
          </p:cNvSpPr>
          <p:nvPr>
            <p:ph type="sldImg"/>
          </p:nvPr>
        </p:nvSpPr>
        <p:spPr>
          <a:ln/>
        </p:spPr>
      </p:sp>
      <p:sp>
        <p:nvSpPr>
          <p:cNvPr id="12291" name="Notes Placeholder 2">
            <a:extLst>
              <a:ext uri="{FF2B5EF4-FFF2-40B4-BE49-F238E27FC236}">
                <a16:creationId xmlns:a16="http://schemas.microsoft.com/office/drawing/2014/main" id="{BBFA2BE8-2EEB-4D50-A62A-F24AF0821F1E}"/>
              </a:ext>
            </a:extLst>
          </p:cNvPr>
          <p:cNvSpPr>
            <a:spLocks noGrp="1" noChangeArrowheads="1"/>
          </p:cNvSpPr>
          <p:nvPr>
            <p:ph type="body" idx="1"/>
          </p:nvPr>
        </p:nvSpPr>
        <p:spPr>
          <a:xfrm>
            <a:off x="685800" y="4400549"/>
            <a:ext cx="5486400" cy="42846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dirty="0">
              <a:latin typeface="Arial" panose="020B0604020202020204" pitchFamily="34" charset="0"/>
            </a:endParaRPr>
          </a:p>
          <a:p>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12292" name="Slide Number Placeholder 3">
            <a:extLst>
              <a:ext uri="{FF2B5EF4-FFF2-40B4-BE49-F238E27FC236}">
                <a16:creationId xmlns:a16="http://schemas.microsoft.com/office/drawing/2014/main" id="{91495BF9-EDB1-48D0-91F6-76394C196433}"/>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50000"/>
              </a:spcBef>
              <a:defRPr sz="1600" b="1" i="1">
                <a:solidFill>
                  <a:srgbClr val="DDDDDD"/>
                </a:solidFill>
                <a:latin typeface="Arial" panose="020B0604020202020204" pitchFamily="34" charset="0"/>
                <a:ea typeface="Geneva" pitchFamily="1" charset="-128"/>
              </a:defRPr>
            </a:lvl1pPr>
            <a:lvl2pPr marL="742950" indent="-285750">
              <a:spcBef>
                <a:spcPct val="50000"/>
              </a:spcBef>
              <a:defRPr sz="1600" b="1" i="1">
                <a:solidFill>
                  <a:srgbClr val="DDDDDD"/>
                </a:solidFill>
                <a:latin typeface="Arial" panose="020B0604020202020204" pitchFamily="34" charset="0"/>
                <a:ea typeface="Geneva" pitchFamily="1" charset="-128"/>
              </a:defRPr>
            </a:lvl2pPr>
            <a:lvl3pPr marL="1143000" indent="-228600">
              <a:spcBef>
                <a:spcPct val="50000"/>
              </a:spcBef>
              <a:defRPr sz="1600" b="1" i="1">
                <a:solidFill>
                  <a:srgbClr val="DDDDDD"/>
                </a:solidFill>
                <a:latin typeface="Arial" panose="020B0604020202020204" pitchFamily="34" charset="0"/>
                <a:ea typeface="Geneva" pitchFamily="1" charset="-128"/>
              </a:defRPr>
            </a:lvl3pPr>
            <a:lvl4pPr marL="1600200" indent="-228600">
              <a:spcBef>
                <a:spcPct val="50000"/>
              </a:spcBef>
              <a:defRPr sz="1600" b="1" i="1">
                <a:solidFill>
                  <a:srgbClr val="DDDDDD"/>
                </a:solidFill>
                <a:latin typeface="Arial" panose="020B0604020202020204" pitchFamily="34" charset="0"/>
                <a:ea typeface="Geneva" pitchFamily="1" charset="-128"/>
              </a:defRPr>
            </a:lvl4pPr>
            <a:lvl5pPr marL="2057400" indent="-228600">
              <a:spcBef>
                <a:spcPct val="50000"/>
              </a:spcBef>
              <a:defRPr sz="1600" b="1" i="1">
                <a:solidFill>
                  <a:srgbClr val="DDDDDD"/>
                </a:solidFill>
                <a:latin typeface="Arial" panose="020B0604020202020204" pitchFamily="34" charset="0"/>
                <a:ea typeface="Geneva" pitchFamily="1" charset="-128"/>
              </a:defRPr>
            </a:lvl5pPr>
            <a:lvl6pPr marL="2514600" indent="-228600" eaLnBrk="0" fontAlgn="base" hangingPunct="0">
              <a:spcBef>
                <a:spcPct val="50000"/>
              </a:spcBef>
              <a:spcAft>
                <a:spcPct val="0"/>
              </a:spcAft>
              <a:defRPr sz="1600" b="1" i="1">
                <a:solidFill>
                  <a:srgbClr val="DDDDDD"/>
                </a:solidFill>
                <a:latin typeface="Arial" panose="020B0604020202020204" pitchFamily="34" charset="0"/>
                <a:ea typeface="Geneva" pitchFamily="1" charset="-128"/>
              </a:defRPr>
            </a:lvl6pPr>
            <a:lvl7pPr marL="2971800" indent="-228600" eaLnBrk="0" fontAlgn="base" hangingPunct="0">
              <a:spcBef>
                <a:spcPct val="50000"/>
              </a:spcBef>
              <a:spcAft>
                <a:spcPct val="0"/>
              </a:spcAft>
              <a:defRPr sz="1600" b="1" i="1">
                <a:solidFill>
                  <a:srgbClr val="DDDDDD"/>
                </a:solidFill>
                <a:latin typeface="Arial" panose="020B0604020202020204" pitchFamily="34" charset="0"/>
                <a:ea typeface="Geneva" pitchFamily="1" charset="-128"/>
              </a:defRPr>
            </a:lvl7pPr>
            <a:lvl8pPr marL="3429000" indent="-228600" eaLnBrk="0" fontAlgn="base" hangingPunct="0">
              <a:spcBef>
                <a:spcPct val="50000"/>
              </a:spcBef>
              <a:spcAft>
                <a:spcPct val="0"/>
              </a:spcAft>
              <a:defRPr sz="1600" b="1" i="1">
                <a:solidFill>
                  <a:srgbClr val="DDDDDD"/>
                </a:solidFill>
                <a:latin typeface="Arial" panose="020B0604020202020204" pitchFamily="34" charset="0"/>
                <a:ea typeface="Geneva" pitchFamily="1" charset="-128"/>
              </a:defRPr>
            </a:lvl8pPr>
            <a:lvl9pPr marL="3886200" indent="-228600" eaLnBrk="0" fontAlgn="base" hangingPunct="0">
              <a:spcBef>
                <a:spcPct val="50000"/>
              </a:spcBef>
              <a:spcAft>
                <a:spcPct val="0"/>
              </a:spcAft>
              <a:defRPr sz="1600" b="1" i="1">
                <a:solidFill>
                  <a:srgbClr val="DDDDDD"/>
                </a:solidFill>
                <a:latin typeface="Arial" panose="020B0604020202020204" pitchFamily="34" charset="0"/>
                <a:ea typeface="Geneva" pitchFamily="1" charset="-128"/>
              </a:defRPr>
            </a:lvl9pPr>
          </a:lstStyle>
          <a:p>
            <a:pPr marL="0" marR="0" lvl="0" indent="0" algn="r" defTabSz="685800" rtl="0" eaLnBrk="1" fontAlgn="auto" latinLnBrk="0" hangingPunct="1">
              <a:lnSpc>
                <a:spcPct val="100000"/>
              </a:lnSpc>
              <a:spcBef>
                <a:spcPct val="0"/>
              </a:spcBef>
              <a:spcAft>
                <a:spcPts val="0"/>
              </a:spcAft>
              <a:buClrTx/>
              <a:buSzTx/>
              <a:buFontTx/>
              <a:buNone/>
              <a:tabLst/>
              <a:defRPr/>
            </a:pPr>
            <a:fld id="{B48C3972-3855-4D3C-9A21-51A0DBF6C6CA}"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Geneva" pitchFamily="1" charset="-128"/>
                <a:cs typeface="+mn-cs"/>
              </a:rPr>
              <a:pPr marL="0" marR="0" lvl="0" indent="0" algn="r" defTabSz="685800" rtl="0" eaLnBrk="1" fontAlgn="auto" latinLnBrk="0" hangingPunct="1">
                <a:lnSpc>
                  <a:spcPct val="100000"/>
                </a:lnSpc>
                <a:spcBef>
                  <a:spcPct val="0"/>
                </a:spcBef>
                <a:spcAft>
                  <a:spcPts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Geneva" pitchFamily="1" charset="-128"/>
              <a:cs typeface="+mn-cs"/>
            </a:endParaRPr>
          </a:p>
        </p:txBody>
      </p:sp>
      <p:sp>
        <p:nvSpPr>
          <p:cNvPr id="4" name="TextBox 3">
            <a:extLst>
              <a:ext uri="{FF2B5EF4-FFF2-40B4-BE49-F238E27FC236}">
                <a16:creationId xmlns:a16="http://schemas.microsoft.com/office/drawing/2014/main" id="{562E9B7B-A189-5DC8-4679-39DAA232A384}"/>
              </a:ext>
            </a:extLst>
          </p:cNvPr>
          <p:cNvSpPr txBox="1"/>
          <p:nvPr/>
        </p:nvSpPr>
        <p:spPr>
          <a:xfrm>
            <a:off x="771181" y="4572000"/>
            <a:ext cx="5401019"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The information is organized into six categories for every phase of your business: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General categories by type of business, Preparing taxes, filing and paying, Stages of owning a business, and a link to online learning which has a multitude of resources for audio and video. </a:t>
            </a:r>
          </a:p>
        </p:txBody>
      </p:sp>
    </p:spTree>
    <p:extLst>
      <p:ext uri="{BB962C8B-B14F-4D97-AF65-F5344CB8AC3E}">
        <p14:creationId xmlns:p14="http://schemas.microsoft.com/office/powerpoint/2010/main" val="1834160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tags" Target="../tags/tag3.xml"/><Relationship Id="rId7" Type="http://schemas.openxmlformats.org/officeDocument/2006/relationships/oleObject" Target="../embeddings/oleObject1.bin"/><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Master" Target="../slideMasters/slideMaster5.xml"/><Relationship Id="rId5" Type="http://schemas.openxmlformats.org/officeDocument/2006/relationships/tags" Target="../tags/tag5.xml"/><Relationship Id="rId4" Type="http://schemas.openxmlformats.org/officeDocument/2006/relationships/tags" Target="../tags/tag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4 Alt Title Slide no Wayfin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2EE46-4DFB-E24A-9BE4-15BF51E1FDBF}"/>
              </a:ext>
            </a:extLst>
          </p:cNvPr>
          <p:cNvSpPr>
            <a:spLocks noGrp="1"/>
          </p:cNvSpPr>
          <p:nvPr>
            <p:ph type="ctrTitle" hasCustomPrompt="1"/>
          </p:nvPr>
        </p:nvSpPr>
        <p:spPr>
          <a:xfrm>
            <a:off x="1429359" y="2697938"/>
            <a:ext cx="7293403" cy="2260314"/>
          </a:xfrm>
          <a:prstGeom prst="rect">
            <a:avLst/>
          </a:prstGeom>
        </p:spPr>
        <p:txBody>
          <a:bodyPr anchor="t">
            <a:noAutofit/>
          </a:bodyPr>
          <a:lstStyle>
            <a:lvl1pPr algn="l">
              <a:defRPr sz="3600" b="1" cap="none" baseline="0">
                <a:solidFill>
                  <a:srgbClr val="0A3161"/>
                </a:solidFill>
              </a:defRPr>
            </a:lvl1pPr>
          </a:lstStyle>
          <a:p>
            <a:r>
              <a:rPr lang="en-US"/>
              <a:t>Presentation Title</a:t>
            </a:r>
            <a:br>
              <a:rPr lang="en-US"/>
            </a:br>
            <a:r>
              <a:rPr lang="en-US"/>
              <a:t>Up to Two Lines</a:t>
            </a:r>
          </a:p>
        </p:txBody>
      </p:sp>
      <p:sp>
        <p:nvSpPr>
          <p:cNvPr id="5" name="Text Placeholder 4">
            <a:extLst>
              <a:ext uri="{FF2B5EF4-FFF2-40B4-BE49-F238E27FC236}">
                <a16:creationId xmlns:a16="http://schemas.microsoft.com/office/drawing/2014/main" id="{02AC1B34-1EF2-D340-9784-8CFC27BDC165}"/>
              </a:ext>
            </a:extLst>
          </p:cNvPr>
          <p:cNvSpPr>
            <a:spLocks noGrp="1"/>
          </p:cNvSpPr>
          <p:nvPr>
            <p:ph type="body" sz="quarter" idx="12" hasCustomPrompt="1"/>
          </p:nvPr>
        </p:nvSpPr>
        <p:spPr>
          <a:xfrm>
            <a:off x="1429360" y="1592500"/>
            <a:ext cx="4940621" cy="1043797"/>
          </a:xfrm>
        </p:spPr>
        <p:txBody>
          <a:bodyPr anchor="b"/>
          <a:lstStyle>
            <a:lvl1pPr>
              <a:lnSpc>
                <a:spcPts val="2025"/>
              </a:lnSpc>
              <a:spcBef>
                <a:spcPts val="0"/>
              </a:spcBef>
              <a:spcAft>
                <a:spcPts val="0"/>
              </a:spcAft>
              <a:defRPr sz="1125" b="0" i="0">
                <a:solidFill>
                  <a:srgbClr val="B31942"/>
                </a:solidFill>
              </a:defRPr>
            </a:lvl1pPr>
          </a:lstStyle>
          <a:p>
            <a:pPr lvl="0"/>
            <a:r>
              <a:rPr lang="en-US"/>
              <a:t>Tagline or Other Information</a:t>
            </a:r>
          </a:p>
        </p:txBody>
      </p:sp>
      <p:sp>
        <p:nvSpPr>
          <p:cNvPr id="6" name="Text Placeholder 5">
            <a:extLst>
              <a:ext uri="{FF2B5EF4-FFF2-40B4-BE49-F238E27FC236}">
                <a16:creationId xmlns:a16="http://schemas.microsoft.com/office/drawing/2014/main" id="{875D1B5E-A920-9A48-8A20-C28B0F982964}"/>
              </a:ext>
            </a:extLst>
          </p:cNvPr>
          <p:cNvSpPr>
            <a:spLocks noGrp="1"/>
          </p:cNvSpPr>
          <p:nvPr>
            <p:ph type="body" sz="quarter" idx="13" hasCustomPrompt="1"/>
          </p:nvPr>
        </p:nvSpPr>
        <p:spPr>
          <a:xfrm>
            <a:off x="1491003" y="6022448"/>
            <a:ext cx="3687172" cy="377507"/>
          </a:xfrm>
        </p:spPr>
        <p:txBody>
          <a:bodyPr/>
          <a:lstStyle>
            <a:lvl1pPr>
              <a:defRPr sz="1350" b="0">
                <a:solidFill>
                  <a:srgbClr val="B31942"/>
                </a:solidFill>
              </a:defRPr>
            </a:lvl1pPr>
          </a:lstStyle>
          <a:p>
            <a:pPr lvl="0"/>
            <a:r>
              <a:rPr lang="en-US"/>
              <a:t>Date</a:t>
            </a:r>
          </a:p>
        </p:txBody>
      </p:sp>
      <p:sp>
        <p:nvSpPr>
          <p:cNvPr id="7" name="Text Placeholder 5">
            <a:extLst>
              <a:ext uri="{FF2B5EF4-FFF2-40B4-BE49-F238E27FC236}">
                <a16:creationId xmlns:a16="http://schemas.microsoft.com/office/drawing/2014/main" id="{FFAD8265-CDBD-304D-A45F-4264530D547F}"/>
              </a:ext>
            </a:extLst>
          </p:cNvPr>
          <p:cNvSpPr>
            <a:spLocks noGrp="1"/>
          </p:cNvSpPr>
          <p:nvPr>
            <p:ph type="body" sz="quarter" idx="19" hasCustomPrompt="1"/>
          </p:nvPr>
        </p:nvSpPr>
        <p:spPr>
          <a:xfrm>
            <a:off x="3138057" y="128016"/>
            <a:ext cx="4821238" cy="685800"/>
          </a:xfrm>
        </p:spPr>
        <p:txBody>
          <a:bodyPr anchor="ctr">
            <a:normAutofit/>
          </a:bodyPr>
          <a:lstStyle>
            <a:lvl1pPr>
              <a:defRPr sz="1275" b="1" i="0" baseline="0">
                <a:solidFill>
                  <a:srgbClr val="0A3161"/>
                </a:solidFill>
                <a:latin typeface="Arial Black" charset="0"/>
                <a:ea typeface="Arial Black" charset="0"/>
                <a:cs typeface="Arial Black" charset="0"/>
              </a:defRPr>
            </a:lvl1pPr>
          </a:lstStyle>
          <a:p>
            <a:pPr lvl="0"/>
            <a:r>
              <a:rPr lang="en-US"/>
              <a:t>IRS Business Unit Name</a:t>
            </a:r>
          </a:p>
        </p:txBody>
      </p:sp>
    </p:spTree>
    <p:extLst>
      <p:ext uri="{BB962C8B-B14F-4D97-AF65-F5344CB8AC3E}">
        <p14:creationId xmlns:p14="http://schemas.microsoft.com/office/powerpoint/2010/main" val="600730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8 Divided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88720"/>
            <a:ext cx="3931920" cy="4754880"/>
          </a:xfrm>
        </p:spPr>
        <p:txBody>
          <a:bodyPr/>
          <a:lstStyle>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880" y="1188720"/>
            <a:ext cx="3931920" cy="4754880"/>
          </a:xfrm>
        </p:spPr>
        <p:txBody>
          <a:bodyPr/>
          <a:lstStyle>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689598" y="6263640"/>
            <a:ext cx="1997202" cy="365125"/>
          </a:xfrm>
          <a:prstGeom prst="rect">
            <a:avLst/>
          </a:prstGeom>
        </p:spPr>
        <p:txBody>
          <a:bodyPr/>
          <a:lstStyle/>
          <a:p>
            <a:r>
              <a:rPr lang="en-US"/>
              <a:t>Date</a:t>
            </a:r>
          </a:p>
        </p:txBody>
      </p:sp>
      <p:sp>
        <p:nvSpPr>
          <p:cNvPr id="6" name="Footer Placeholder 5"/>
          <p:cNvSpPr>
            <a:spLocks noGrp="1"/>
          </p:cNvSpPr>
          <p:nvPr>
            <p:ph type="ftr" sz="quarter" idx="11"/>
          </p:nvPr>
        </p:nvSpPr>
        <p:spPr>
          <a:xfrm>
            <a:off x="1005840" y="6263640"/>
            <a:ext cx="3657600" cy="365125"/>
          </a:xfrm>
          <a:prstGeom prst="rect">
            <a:avLst/>
          </a:prstGeom>
        </p:spPr>
        <p:txBody>
          <a:bodyPr/>
          <a:lstStyle/>
          <a:p>
            <a:r>
              <a:rPr lang="en-US"/>
              <a:t>Presentation Title | Office/BOD</a:t>
            </a:r>
          </a:p>
        </p:txBody>
      </p:sp>
      <p:sp>
        <p:nvSpPr>
          <p:cNvPr id="7" name="Slide Number Placeholder 6"/>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a:p>
        </p:txBody>
      </p:sp>
      <p:cxnSp>
        <p:nvCxnSpPr>
          <p:cNvPr id="9" name="Straight Connector 8" descr="A vertical divider line seperating content on the left of the slide from content on the right" title="Vertical Divider">
            <a:extLst>
              <a:ext uri="{FF2B5EF4-FFF2-40B4-BE49-F238E27FC236}">
                <a16:creationId xmlns:a16="http://schemas.microsoft.com/office/drawing/2014/main" id="{8740D3E5-AA71-C94F-B115-C3A81D53A843}"/>
              </a:ext>
            </a:extLst>
          </p:cNvPr>
          <p:cNvCxnSpPr>
            <a:cxnSpLocks/>
          </p:cNvCxnSpPr>
          <p:nvPr userDrawn="1"/>
        </p:nvCxnSpPr>
        <p:spPr>
          <a:xfrm>
            <a:off x="4572000" y="1188720"/>
            <a:ext cx="0" cy="47548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01DFD81E-1B59-7249-9400-9F4C9C25DAF9}"/>
              </a:ext>
            </a:extLst>
          </p:cNvPr>
          <p:cNvSpPr>
            <a:spLocks noGrp="1"/>
          </p:cNvSpPr>
          <p:nvPr>
            <p:ph type="title" hasCustomPrompt="1"/>
          </p:nvPr>
        </p:nvSpPr>
        <p:spPr>
          <a:xfrm>
            <a:off x="3200400" y="128016"/>
            <a:ext cx="5486400" cy="667465"/>
          </a:xfrm>
          <a:prstGeom prst="rect">
            <a:avLst/>
          </a:prstGeom>
        </p:spPr>
        <p:txBody>
          <a:bodyPr/>
          <a:lstStyle>
            <a:lvl1pPr>
              <a:defRPr/>
            </a:lvl1pPr>
          </a:lstStyle>
          <a:p>
            <a:r>
              <a:rPr lang="en-US" dirty="0"/>
              <a:t>Click to add content</a:t>
            </a:r>
          </a:p>
        </p:txBody>
      </p:sp>
    </p:spTree>
    <p:extLst>
      <p:ext uri="{BB962C8B-B14F-4D97-AF65-F5344CB8AC3E}">
        <p14:creationId xmlns:p14="http://schemas.microsoft.com/office/powerpoint/2010/main" val="377629278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26CC8F0A-64BA-4391-B5E8-9D322220216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72A70BD8-2FFF-45E3-9D58-044AB83DD8E9}"/>
              </a:ext>
            </a:extLst>
          </p:cNvPr>
          <p:cNvSpPr>
            <a:spLocks noGrp="1" noChangeArrowheads="1"/>
          </p:cNvSpPr>
          <p:nvPr>
            <p:ph type="ftr" sz="quarter" idx="11"/>
          </p:nvPr>
        </p:nvSpPr>
        <p:spPr>
          <a:ln/>
        </p:spPr>
        <p:txBody>
          <a:bodyPr/>
          <a:lstStyle>
            <a:lvl1pPr>
              <a:defRPr sz="900" b="1"/>
            </a:lvl1pPr>
          </a:lstStyle>
          <a:p>
            <a:pPr>
              <a:defRPr/>
            </a:pPr>
            <a:r>
              <a:rPr lang="en-US" altLang="en-US"/>
              <a:t>2023 National Tax Security Awareness Week</a:t>
            </a:r>
          </a:p>
        </p:txBody>
      </p:sp>
      <p:sp>
        <p:nvSpPr>
          <p:cNvPr id="6" name="Rectangle 8">
            <a:extLst>
              <a:ext uri="{FF2B5EF4-FFF2-40B4-BE49-F238E27FC236}">
                <a16:creationId xmlns:a16="http://schemas.microsoft.com/office/drawing/2014/main" id="{E13450BD-6779-41E8-AB50-8E1E91209A74}"/>
              </a:ext>
            </a:extLst>
          </p:cNvPr>
          <p:cNvSpPr>
            <a:spLocks noGrp="1" noChangeArrowheads="1"/>
          </p:cNvSpPr>
          <p:nvPr>
            <p:ph type="sldNum" sz="quarter" idx="12"/>
          </p:nvPr>
        </p:nvSpPr>
        <p:spPr>
          <a:xfrm>
            <a:off x="8748464" y="6445885"/>
            <a:ext cx="457200" cy="365760"/>
          </a:xfrm>
          <a:ln/>
        </p:spPr>
        <p:txBody>
          <a:bodyPr/>
          <a:lstStyle>
            <a:lvl1pPr>
              <a:defRPr/>
            </a:lvl1pPr>
          </a:lstStyle>
          <a:p>
            <a:pPr>
              <a:defRPr/>
            </a:pPr>
            <a:fld id="{E9756F47-50CE-485F-ACD5-EA6DFF797E7C}" type="slidenum">
              <a:rPr lang="en-US" altLang="en-US"/>
              <a:pPr>
                <a:defRPr/>
              </a:pPr>
              <a:t>‹#›</a:t>
            </a:fld>
            <a:endParaRPr lang="en-US" altLang="en-US"/>
          </a:p>
        </p:txBody>
      </p:sp>
      <p:sp>
        <p:nvSpPr>
          <p:cNvPr id="8" name="Title 7">
            <a:extLst>
              <a:ext uri="{FF2B5EF4-FFF2-40B4-BE49-F238E27FC236}">
                <a16:creationId xmlns:a16="http://schemas.microsoft.com/office/drawing/2014/main" id="{D594B784-2250-4304-B018-62F27231495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3357475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userDrawn="1">
  <p:cSld name="8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172F0883-96E6-4622-BD0D-60244D6D24E5}"/>
              </a:ext>
            </a:extLst>
          </p:cNvPr>
          <p:cNvSpPr>
            <a:spLocks noGrp="1"/>
          </p:cNvSpPr>
          <p:nvPr>
            <p:ph idx="1"/>
          </p:nvPr>
        </p:nvSpPr>
        <p:spPr>
          <a:xfrm>
            <a:off x="457200" y="2080675"/>
            <a:ext cx="8229600" cy="4324367"/>
          </a:xfrm>
        </p:spPr>
        <p:txBody>
          <a:bodyPr/>
          <a:lstStyle>
            <a:lvl1pPr algn="l">
              <a:defRPr sz="1575">
                <a:solidFill>
                  <a:srgbClr val="0A3161"/>
                </a:solidFill>
              </a:defRPr>
            </a:lvl1pPr>
          </a:lstStyle>
          <a:p>
            <a:pPr lvl="0"/>
            <a:endParaRPr lang="en-US"/>
          </a:p>
        </p:txBody>
      </p:sp>
      <p:sp>
        <p:nvSpPr>
          <p:cNvPr id="7" name="Text Placeholder 5">
            <a:extLst>
              <a:ext uri="{FF2B5EF4-FFF2-40B4-BE49-F238E27FC236}">
                <a16:creationId xmlns:a16="http://schemas.microsoft.com/office/drawing/2014/main" id="{0F91E84C-D3F5-4B70-B5B1-6738385681D6}"/>
              </a:ext>
            </a:extLst>
          </p:cNvPr>
          <p:cNvSpPr>
            <a:spLocks noGrp="1"/>
          </p:cNvSpPr>
          <p:nvPr>
            <p:ph type="body" sz="quarter" idx="19"/>
          </p:nvPr>
        </p:nvSpPr>
        <p:spPr>
          <a:xfrm>
            <a:off x="3109482" y="-15252"/>
            <a:ext cx="4821238" cy="936434"/>
          </a:xfrm>
        </p:spPr>
        <p:txBody>
          <a:bodyPr anchor="ctr">
            <a:normAutofit/>
          </a:bodyPr>
          <a:lstStyle>
            <a:lvl1pPr>
              <a:defRPr sz="1350" b="1" i="0" baseline="0">
                <a:solidFill>
                  <a:srgbClr val="0A3161"/>
                </a:solidFill>
                <a:latin typeface="Arial" panose="020B0604020202020204" pitchFamily="34" charset="0"/>
                <a:ea typeface="Arial" panose="020B0604020202020204" pitchFamily="34" charset="0"/>
                <a:cs typeface="Arial" panose="020B0604020202020204" pitchFamily="34" charset="0"/>
              </a:defRPr>
            </a:lvl1pPr>
          </a:lstStyle>
          <a:p>
            <a:pPr lvl="0"/>
            <a:endParaRPr lang="en-US"/>
          </a:p>
        </p:txBody>
      </p:sp>
      <p:sp>
        <p:nvSpPr>
          <p:cNvPr id="6" name="Title 7">
            <a:extLst>
              <a:ext uri="{FF2B5EF4-FFF2-40B4-BE49-F238E27FC236}">
                <a16:creationId xmlns:a16="http://schemas.microsoft.com/office/drawing/2014/main" id="{592ECA6B-323B-4DA5-A130-4E596FB933EB}"/>
              </a:ext>
            </a:extLst>
          </p:cNvPr>
          <p:cNvSpPr>
            <a:spLocks noGrp="1"/>
          </p:cNvSpPr>
          <p:nvPr>
            <p:ph type="title"/>
          </p:nvPr>
        </p:nvSpPr>
        <p:spPr>
          <a:xfrm>
            <a:off x="1311011" y="1039248"/>
            <a:ext cx="6764357" cy="685800"/>
          </a:xfrm>
        </p:spPr>
        <p:txBody>
          <a:bodyPr/>
          <a:lstStyle>
            <a:lvl1pPr algn="ctr">
              <a:defRPr sz="1575">
                <a:solidFill>
                  <a:srgbClr val="0A3161"/>
                </a:solidFill>
              </a:defRPr>
            </a:lvl1pPr>
          </a:lstStyle>
          <a:p>
            <a:r>
              <a:rPr lang="en-US"/>
              <a:t>Click to edit Master title style</a:t>
            </a:r>
          </a:p>
        </p:txBody>
      </p:sp>
      <p:sp>
        <p:nvSpPr>
          <p:cNvPr id="10" name="Slide Number Placeholder 5">
            <a:extLst>
              <a:ext uri="{FF2B5EF4-FFF2-40B4-BE49-F238E27FC236}">
                <a16:creationId xmlns:a16="http://schemas.microsoft.com/office/drawing/2014/main" id="{C1F974CC-4D9A-4680-A257-DBAB3C89DBEB}"/>
              </a:ext>
            </a:extLst>
          </p:cNvPr>
          <p:cNvSpPr>
            <a:spLocks noGrp="1"/>
          </p:cNvSpPr>
          <p:nvPr>
            <p:ph type="sldNum" sz="quarter" idx="4"/>
          </p:nvPr>
        </p:nvSpPr>
        <p:spPr>
          <a:xfrm>
            <a:off x="8605687" y="102457"/>
            <a:ext cx="479323" cy="556304"/>
          </a:xfrm>
          <a:prstGeom prst="rect">
            <a:avLst/>
          </a:prstGeom>
        </p:spPr>
        <p:txBody>
          <a:bodyPr vert="horz" lIns="91440" tIns="45720" rIns="91440" bIns="45720" rtlCol="0" anchor="ctr"/>
          <a:lstStyle>
            <a:lvl1pPr algn="ctr">
              <a:defRPr sz="1125" b="1">
                <a:solidFill>
                  <a:srgbClr val="0A3161"/>
                </a:solidFill>
                <a:latin typeface="Arial" charset="0"/>
                <a:ea typeface="Arial" charset="0"/>
                <a:cs typeface="Arial" charset="0"/>
              </a:defRPr>
            </a:lvl1pPr>
          </a:lstStyle>
          <a:p>
            <a:fld id="{596B715E-F483-44ED-A8E6-C0A1A2798B31}" type="slidenum">
              <a:rPr lang="en-US" smtClean="0"/>
              <a:pPr/>
              <a:t>‹#›</a:t>
            </a:fld>
            <a:endParaRPr lang="en-US"/>
          </a:p>
        </p:txBody>
      </p:sp>
    </p:spTree>
    <p:extLst>
      <p:ext uri="{BB962C8B-B14F-4D97-AF65-F5344CB8AC3E}">
        <p14:creationId xmlns:p14="http://schemas.microsoft.com/office/powerpoint/2010/main" val="34250280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7" name="Text Placeholder 5">
            <a:extLst>
              <a:ext uri="{FF2B5EF4-FFF2-40B4-BE49-F238E27FC236}">
                <a16:creationId xmlns:a16="http://schemas.microsoft.com/office/drawing/2014/main" id="{0F91E84C-D3F5-4B70-B5B1-6738385681D6}"/>
              </a:ext>
            </a:extLst>
          </p:cNvPr>
          <p:cNvSpPr>
            <a:spLocks noGrp="1"/>
          </p:cNvSpPr>
          <p:nvPr>
            <p:ph type="body" sz="quarter" idx="19"/>
          </p:nvPr>
        </p:nvSpPr>
        <p:spPr>
          <a:xfrm>
            <a:off x="3138057" y="128016"/>
            <a:ext cx="4821238" cy="685800"/>
          </a:xfrm>
        </p:spPr>
        <p:txBody>
          <a:bodyPr anchor="ctr">
            <a:normAutofit/>
          </a:bodyPr>
          <a:lstStyle>
            <a:lvl1pPr>
              <a:defRPr sz="1800" b="1" i="0" baseline="0">
                <a:solidFill>
                  <a:srgbClr val="0A3161"/>
                </a:solidFill>
                <a:latin typeface="Arial" panose="020B0604020202020204" pitchFamily="34" charset="0"/>
                <a:ea typeface="Arial" panose="020B0604020202020204" pitchFamily="34" charset="0"/>
                <a:cs typeface="Arial" panose="020B0604020202020204" pitchFamily="34" charset="0"/>
              </a:defRPr>
            </a:lvl1pPr>
          </a:lstStyle>
          <a:p>
            <a:pPr lvl="0"/>
            <a:endParaRPr lang="en-US"/>
          </a:p>
        </p:txBody>
      </p:sp>
      <p:sp>
        <p:nvSpPr>
          <p:cNvPr id="6" name="Title 7">
            <a:extLst>
              <a:ext uri="{FF2B5EF4-FFF2-40B4-BE49-F238E27FC236}">
                <a16:creationId xmlns:a16="http://schemas.microsoft.com/office/drawing/2014/main" id="{592ECA6B-323B-4DA5-A130-4E596FB933EB}"/>
              </a:ext>
            </a:extLst>
          </p:cNvPr>
          <p:cNvSpPr>
            <a:spLocks noGrp="1"/>
          </p:cNvSpPr>
          <p:nvPr>
            <p:ph type="title"/>
          </p:nvPr>
        </p:nvSpPr>
        <p:spPr>
          <a:xfrm>
            <a:off x="457200" y="1676400"/>
            <a:ext cx="8420100" cy="3822700"/>
          </a:xfrm>
        </p:spPr>
        <p:txBody>
          <a:bodyPr/>
          <a:lstStyle>
            <a:lvl1pPr algn="ctr">
              <a:defRPr sz="5400">
                <a:solidFill>
                  <a:srgbClr val="0A3161"/>
                </a:solidFill>
              </a:defRPr>
            </a:lvl1pPr>
          </a:lstStyle>
          <a:p>
            <a:r>
              <a:rPr lang="en-US"/>
              <a:t>Click to edit Master title style</a:t>
            </a:r>
          </a:p>
        </p:txBody>
      </p:sp>
    </p:spTree>
    <p:extLst>
      <p:ext uri="{BB962C8B-B14F-4D97-AF65-F5344CB8AC3E}">
        <p14:creationId xmlns:p14="http://schemas.microsoft.com/office/powerpoint/2010/main" val="178700016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1_2 Title Slide no Wayfin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02671AD-156A-4271-9BD0-7290F73FBFC2}"/>
              </a:ext>
            </a:extLst>
          </p:cNvPr>
          <p:cNvSpPr>
            <a:spLocks noGrp="1"/>
          </p:cNvSpPr>
          <p:nvPr>
            <p:ph type="body" sz="quarter" idx="10"/>
          </p:nvPr>
        </p:nvSpPr>
        <p:spPr>
          <a:xfrm>
            <a:off x="3200401" y="266186"/>
            <a:ext cx="5178425" cy="606425"/>
          </a:xfrm>
        </p:spPr>
        <p:txBody>
          <a:bodyPr/>
          <a:lstStyle>
            <a:lvl1pPr>
              <a:lnSpc>
                <a:spcPct val="100000"/>
              </a:lnSpc>
              <a:spcBef>
                <a:spcPts val="0"/>
              </a:spcBef>
              <a:spcAft>
                <a:spcPts val="0"/>
              </a:spcAft>
              <a:defRPr sz="1275">
                <a:solidFill>
                  <a:srgbClr val="0A3161"/>
                </a:solidFill>
                <a:latin typeface="Arial Black" panose="020B0A04020102020204" pitchFamily="34" charset="0"/>
              </a:defRPr>
            </a:lvl1pPr>
            <a:lvl2pPr>
              <a:defRPr sz="1275">
                <a:solidFill>
                  <a:srgbClr val="0A3161"/>
                </a:solidFill>
                <a:latin typeface="Arial Black" panose="020B0A04020102020204" pitchFamily="34" charset="0"/>
              </a:defRPr>
            </a:lvl2pPr>
            <a:lvl3pPr>
              <a:defRPr sz="1275">
                <a:solidFill>
                  <a:srgbClr val="0A3161"/>
                </a:solidFill>
                <a:latin typeface="Arial Black" panose="020B0A04020102020204" pitchFamily="34" charset="0"/>
              </a:defRPr>
            </a:lvl3pPr>
            <a:lvl4pPr>
              <a:defRPr sz="1275">
                <a:solidFill>
                  <a:srgbClr val="0A3161"/>
                </a:solidFill>
                <a:latin typeface="Arial Black" panose="020B0A04020102020204" pitchFamily="34" charset="0"/>
              </a:defRPr>
            </a:lvl4pPr>
            <a:lvl5pPr>
              <a:defRPr sz="1275">
                <a:solidFill>
                  <a:srgbClr val="0A3161"/>
                </a:solidFill>
                <a:latin typeface="Arial Black" panose="020B0A04020102020204" pitchFamily="34" charset="0"/>
              </a:defRPr>
            </a:lvl5pPr>
          </a:lstStyle>
          <a:p>
            <a:pPr lvl="0"/>
            <a:r>
              <a:rPr lang="en-US"/>
              <a:t>Click to edit Master text styles</a:t>
            </a:r>
          </a:p>
        </p:txBody>
      </p:sp>
      <p:sp>
        <p:nvSpPr>
          <p:cNvPr id="9" name="Title 1">
            <a:extLst>
              <a:ext uri="{FF2B5EF4-FFF2-40B4-BE49-F238E27FC236}">
                <a16:creationId xmlns:a16="http://schemas.microsoft.com/office/drawing/2014/main" id="{5F4F53C7-601D-4F57-ABED-6127708E89AC}"/>
              </a:ext>
            </a:extLst>
          </p:cNvPr>
          <p:cNvSpPr>
            <a:spLocks noGrp="1"/>
          </p:cNvSpPr>
          <p:nvPr>
            <p:ph type="ctrTitle" hasCustomPrompt="1"/>
          </p:nvPr>
        </p:nvSpPr>
        <p:spPr>
          <a:xfrm>
            <a:off x="1022777" y="2664510"/>
            <a:ext cx="6998208" cy="1213573"/>
          </a:xfrm>
          <a:prstGeom prst="rect">
            <a:avLst/>
          </a:prstGeom>
        </p:spPr>
        <p:txBody>
          <a:bodyPr anchor="b">
            <a:noAutofit/>
          </a:bodyPr>
          <a:lstStyle>
            <a:lvl1pPr algn="l">
              <a:defRPr sz="3000" b="0">
                <a:solidFill>
                  <a:srgbClr val="0A3161"/>
                </a:solidFill>
              </a:defRPr>
            </a:lvl1pPr>
          </a:lstStyle>
          <a:p>
            <a:r>
              <a:rPr lang="en-US" dirty="0"/>
              <a:t>IRS Presentation Title</a:t>
            </a:r>
            <a:br>
              <a:rPr lang="en-US" dirty="0"/>
            </a:br>
            <a:r>
              <a:rPr lang="en-US" dirty="0"/>
              <a:t>Up to Two Lines of Text</a:t>
            </a:r>
          </a:p>
        </p:txBody>
      </p:sp>
      <p:sp>
        <p:nvSpPr>
          <p:cNvPr id="10" name="Subtitle 2">
            <a:extLst>
              <a:ext uri="{FF2B5EF4-FFF2-40B4-BE49-F238E27FC236}">
                <a16:creationId xmlns:a16="http://schemas.microsoft.com/office/drawing/2014/main" id="{AE653FA2-0C43-4B49-88D2-43BBA4266C7D}"/>
              </a:ext>
            </a:extLst>
          </p:cNvPr>
          <p:cNvSpPr>
            <a:spLocks noGrp="1"/>
          </p:cNvSpPr>
          <p:nvPr>
            <p:ph type="subTitle" idx="1" hasCustomPrompt="1"/>
          </p:nvPr>
        </p:nvSpPr>
        <p:spPr>
          <a:xfrm>
            <a:off x="1022777" y="4002027"/>
            <a:ext cx="6998207" cy="828475"/>
          </a:xfrm>
        </p:spPr>
        <p:txBody>
          <a:bodyPr>
            <a:noAutofit/>
          </a:bodyPr>
          <a:lstStyle>
            <a:lvl1pPr marL="0" indent="0" algn="l">
              <a:lnSpc>
                <a:spcPts val="2175"/>
              </a:lnSpc>
              <a:spcBef>
                <a:spcPts val="0"/>
              </a:spcBef>
              <a:spcAft>
                <a:spcPts val="0"/>
              </a:spcAft>
              <a:buNone/>
              <a:defRPr sz="1950" b="0">
                <a:solidFill>
                  <a:srgbClr val="B3194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br>
              <a:rPr lang="en-US" dirty="0"/>
            </a:br>
            <a:r>
              <a:rPr lang="en-US" dirty="0"/>
              <a:t>Up to Two Lines of Text</a:t>
            </a:r>
          </a:p>
        </p:txBody>
      </p:sp>
      <p:sp>
        <p:nvSpPr>
          <p:cNvPr id="11" name="Text Placeholder 4">
            <a:extLst>
              <a:ext uri="{FF2B5EF4-FFF2-40B4-BE49-F238E27FC236}">
                <a16:creationId xmlns:a16="http://schemas.microsoft.com/office/drawing/2014/main" id="{F8BEA975-273A-40CB-B093-62974F00D128}"/>
              </a:ext>
            </a:extLst>
          </p:cNvPr>
          <p:cNvSpPr>
            <a:spLocks noGrp="1"/>
          </p:cNvSpPr>
          <p:nvPr>
            <p:ph type="body" sz="quarter" idx="12" hasCustomPrompt="1"/>
          </p:nvPr>
        </p:nvSpPr>
        <p:spPr>
          <a:xfrm>
            <a:off x="965200" y="5155567"/>
            <a:ext cx="6418580" cy="936625"/>
          </a:xfrm>
        </p:spPr>
        <p:txBody>
          <a:bodyPr/>
          <a:lstStyle>
            <a:lvl1pPr>
              <a:defRPr sz="1350" b="0" i="1">
                <a:solidFill>
                  <a:srgbClr val="0A3161"/>
                </a:solidFill>
              </a:defRPr>
            </a:lvl1pPr>
          </a:lstStyle>
          <a:p>
            <a:pPr lvl="0"/>
            <a:r>
              <a:rPr lang="en-US" dirty="0"/>
              <a:t>Tagline or Other Information</a:t>
            </a:r>
          </a:p>
        </p:txBody>
      </p:sp>
      <p:sp>
        <p:nvSpPr>
          <p:cNvPr id="12" name="Text Placeholder 5">
            <a:extLst>
              <a:ext uri="{FF2B5EF4-FFF2-40B4-BE49-F238E27FC236}">
                <a16:creationId xmlns:a16="http://schemas.microsoft.com/office/drawing/2014/main" id="{3905BF6B-ED48-43C0-B3EF-A13EF8FD91B2}"/>
              </a:ext>
            </a:extLst>
          </p:cNvPr>
          <p:cNvSpPr>
            <a:spLocks noGrp="1"/>
          </p:cNvSpPr>
          <p:nvPr>
            <p:ph type="body" sz="quarter" idx="13" hasCustomPrompt="1"/>
          </p:nvPr>
        </p:nvSpPr>
        <p:spPr>
          <a:xfrm>
            <a:off x="1022776" y="2339445"/>
            <a:ext cx="2446338" cy="377507"/>
          </a:xfrm>
        </p:spPr>
        <p:txBody>
          <a:bodyPr/>
          <a:lstStyle>
            <a:lvl1pPr>
              <a:defRPr sz="1350" b="0"/>
            </a:lvl1pPr>
          </a:lstStyle>
          <a:p>
            <a:pPr lvl="0"/>
            <a:r>
              <a:rPr lang="en-US" dirty="0"/>
              <a:t>Date</a:t>
            </a:r>
          </a:p>
        </p:txBody>
      </p:sp>
    </p:spTree>
    <p:extLst>
      <p:ext uri="{BB962C8B-B14F-4D97-AF65-F5344CB8AC3E}">
        <p14:creationId xmlns:p14="http://schemas.microsoft.com/office/powerpoint/2010/main" val="18999474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3 Alt Title Slide Wayfin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2EE46-4DFB-E24A-9BE4-15BF51E1FDBF}"/>
              </a:ext>
            </a:extLst>
          </p:cNvPr>
          <p:cNvSpPr>
            <a:spLocks noGrp="1"/>
          </p:cNvSpPr>
          <p:nvPr>
            <p:ph type="ctrTitle" hasCustomPrompt="1"/>
          </p:nvPr>
        </p:nvSpPr>
        <p:spPr>
          <a:xfrm>
            <a:off x="1429357" y="2697938"/>
            <a:ext cx="7293403" cy="2260314"/>
          </a:xfrm>
          <a:prstGeom prst="rect">
            <a:avLst/>
          </a:prstGeom>
        </p:spPr>
        <p:txBody>
          <a:bodyPr anchor="t">
            <a:noAutofit/>
          </a:bodyPr>
          <a:lstStyle>
            <a:lvl1pPr algn="l">
              <a:defRPr sz="3600" b="1" cap="none" baseline="0">
                <a:solidFill>
                  <a:srgbClr val="0A3161"/>
                </a:solidFill>
              </a:defRPr>
            </a:lvl1pPr>
          </a:lstStyle>
          <a:p>
            <a:r>
              <a:rPr lang="en-US" dirty="0"/>
              <a:t>IRS Presentation Title</a:t>
            </a:r>
            <a:br>
              <a:rPr lang="en-US" dirty="0"/>
            </a:br>
            <a:r>
              <a:rPr lang="en-US" dirty="0"/>
              <a:t>Up to Two Lines</a:t>
            </a:r>
          </a:p>
        </p:txBody>
      </p:sp>
      <p:sp>
        <p:nvSpPr>
          <p:cNvPr id="5" name="Text Placeholder 4">
            <a:extLst>
              <a:ext uri="{FF2B5EF4-FFF2-40B4-BE49-F238E27FC236}">
                <a16:creationId xmlns:a16="http://schemas.microsoft.com/office/drawing/2014/main" id="{02AC1B34-1EF2-D340-9784-8CFC27BDC165}"/>
              </a:ext>
            </a:extLst>
          </p:cNvPr>
          <p:cNvSpPr>
            <a:spLocks noGrp="1"/>
          </p:cNvSpPr>
          <p:nvPr>
            <p:ph type="body" sz="quarter" idx="12" hasCustomPrompt="1"/>
          </p:nvPr>
        </p:nvSpPr>
        <p:spPr>
          <a:xfrm>
            <a:off x="1429358" y="1592496"/>
            <a:ext cx="4940621" cy="1043797"/>
          </a:xfrm>
        </p:spPr>
        <p:txBody>
          <a:bodyPr anchor="b"/>
          <a:lstStyle>
            <a:lvl1pPr>
              <a:lnSpc>
                <a:spcPts val="2025"/>
              </a:lnSpc>
              <a:spcBef>
                <a:spcPts val="0"/>
              </a:spcBef>
              <a:spcAft>
                <a:spcPts val="0"/>
              </a:spcAft>
              <a:defRPr sz="1125" b="0" i="0">
                <a:solidFill>
                  <a:srgbClr val="B31942"/>
                </a:solidFill>
              </a:defRPr>
            </a:lvl1pPr>
          </a:lstStyle>
          <a:p>
            <a:pPr lvl="0"/>
            <a:r>
              <a:rPr lang="en-US" dirty="0"/>
              <a:t>Tagline or Other Information</a:t>
            </a:r>
          </a:p>
        </p:txBody>
      </p:sp>
      <p:sp>
        <p:nvSpPr>
          <p:cNvPr id="6" name="Text Placeholder 5">
            <a:extLst>
              <a:ext uri="{FF2B5EF4-FFF2-40B4-BE49-F238E27FC236}">
                <a16:creationId xmlns:a16="http://schemas.microsoft.com/office/drawing/2014/main" id="{875D1B5E-A920-9A48-8A20-C28B0F982964}"/>
              </a:ext>
            </a:extLst>
          </p:cNvPr>
          <p:cNvSpPr>
            <a:spLocks noGrp="1"/>
          </p:cNvSpPr>
          <p:nvPr>
            <p:ph type="body" sz="quarter" idx="13" hasCustomPrompt="1"/>
          </p:nvPr>
        </p:nvSpPr>
        <p:spPr>
          <a:xfrm>
            <a:off x="1491003" y="6022444"/>
            <a:ext cx="3687172" cy="377507"/>
          </a:xfrm>
        </p:spPr>
        <p:txBody>
          <a:bodyPr/>
          <a:lstStyle>
            <a:lvl1pPr>
              <a:defRPr sz="1350" b="0">
                <a:solidFill>
                  <a:srgbClr val="B31942"/>
                </a:solidFill>
              </a:defRPr>
            </a:lvl1pPr>
          </a:lstStyle>
          <a:p>
            <a:pPr lvl="0"/>
            <a:r>
              <a:rPr lang="en-US" dirty="0"/>
              <a:t>Date</a:t>
            </a:r>
          </a:p>
        </p:txBody>
      </p:sp>
    </p:spTree>
    <p:extLst>
      <p:ext uri="{BB962C8B-B14F-4D97-AF65-F5344CB8AC3E}">
        <p14:creationId xmlns:p14="http://schemas.microsoft.com/office/powerpoint/2010/main" val="171889098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1_3 Alt Title Slide Wayfin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A904BEA-C508-4C7A-86B8-B8D93433C47C}"/>
              </a:ext>
            </a:extLst>
          </p:cNvPr>
          <p:cNvSpPr>
            <a:spLocks noGrp="1"/>
          </p:cNvSpPr>
          <p:nvPr>
            <p:ph type="ctrTitle" hasCustomPrompt="1"/>
          </p:nvPr>
        </p:nvSpPr>
        <p:spPr>
          <a:xfrm>
            <a:off x="1429357" y="2697938"/>
            <a:ext cx="7293403" cy="2260314"/>
          </a:xfrm>
          <a:prstGeom prst="rect">
            <a:avLst/>
          </a:prstGeom>
        </p:spPr>
        <p:txBody>
          <a:bodyPr anchor="t">
            <a:noAutofit/>
          </a:bodyPr>
          <a:lstStyle>
            <a:lvl1pPr algn="l">
              <a:defRPr sz="3600" b="1" cap="none" baseline="0">
                <a:solidFill>
                  <a:srgbClr val="0A3161"/>
                </a:solidFill>
              </a:defRPr>
            </a:lvl1pPr>
          </a:lstStyle>
          <a:p>
            <a:r>
              <a:rPr lang="en-US" dirty="0"/>
              <a:t>IRS Presentation Title</a:t>
            </a:r>
            <a:br>
              <a:rPr lang="en-US" dirty="0"/>
            </a:br>
            <a:r>
              <a:rPr lang="en-US" dirty="0"/>
              <a:t>Up to Two Lines</a:t>
            </a:r>
          </a:p>
        </p:txBody>
      </p:sp>
      <p:sp>
        <p:nvSpPr>
          <p:cNvPr id="11" name="Text Placeholder 4">
            <a:extLst>
              <a:ext uri="{FF2B5EF4-FFF2-40B4-BE49-F238E27FC236}">
                <a16:creationId xmlns:a16="http://schemas.microsoft.com/office/drawing/2014/main" id="{77405601-F65E-4D95-A579-157F240575D2}"/>
              </a:ext>
            </a:extLst>
          </p:cNvPr>
          <p:cNvSpPr>
            <a:spLocks noGrp="1"/>
          </p:cNvSpPr>
          <p:nvPr>
            <p:ph type="body" sz="quarter" idx="12" hasCustomPrompt="1"/>
          </p:nvPr>
        </p:nvSpPr>
        <p:spPr>
          <a:xfrm>
            <a:off x="1429358" y="1592496"/>
            <a:ext cx="4940621" cy="1043797"/>
          </a:xfrm>
        </p:spPr>
        <p:txBody>
          <a:bodyPr anchor="b"/>
          <a:lstStyle>
            <a:lvl1pPr>
              <a:lnSpc>
                <a:spcPts val="2025"/>
              </a:lnSpc>
              <a:spcBef>
                <a:spcPts val="0"/>
              </a:spcBef>
              <a:spcAft>
                <a:spcPts val="0"/>
              </a:spcAft>
              <a:defRPr sz="1125" b="0" i="0">
                <a:solidFill>
                  <a:srgbClr val="B31942"/>
                </a:solidFill>
              </a:defRPr>
            </a:lvl1pPr>
          </a:lstStyle>
          <a:p>
            <a:pPr lvl="0"/>
            <a:r>
              <a:rPr lang="en-US" dirty="0"/>
              <a:t>Tagline or Other Information</a:t>
            </a:r>
          </a:p>
        </p:txBody>
      </p:sp>
      <p:sp>
        <p:nvSpPr>
          <p:cNvPr id="12" name="Text Placeholder 5">
            <a:extLst>
              <a:ext uri="{FF2B5EF4-FFF2-40B4-BE49-F238E27FC236}">
                <a16:creationId xmlns:a16="http://schemas.microsoft.com/office/drawing/2014/main" id="{BCE6CDB1-ECD4-4EA0-8BD2-CBE6FCA16B5F}"/>
              </a:ext>
            </a:extLst>
          </p:cNvPr>
          <p:cNvSpPr>
            <a:spLocks noGrp="1"/>
          </p:cNvSpPr>
          <p:nvPr>
            <p:ph type="body" sz="quarter" idx="13" hasCustomPrompt="1"/>
          </p:nvPr>
        </p:nvSpPr>
        <p:spPr>
          <a:xfrm>
            <a:off x="1491003" y="6022444"/>
            <a:ext cx="3687172" cy="377507"/>
          </a:xfrm>
        </p:spPr>
        <p:txBody>
          <a:bodyPr/>
          <a:lstStyle>
            <a:lvl1pPr>
              <a:defRPr sz="1350" b="0">
                <a:solidFill>
                  <a:srgbClr val="B31942"/>
                </a:solidFill>
              </a:defRPr>
            </a:lvl1pPr>
          </a:lstStyle>
          <a:p>
            <a:pPr lvl="0"/>
            <a:r>
              <a:rPr lang="en-US" dirty="0"/>
              <a:t>Date</a:t>
            </a:r>
          </a:p>
        </p:txBody>
      </p:sp>
      <p:sp>
        <p:nvSpPr>
          <p:cNvPr id="5" name="Text Placeholder 8">
            <a:extLst>
              <a:ext uri="{FF2B5EF4-FFF2-40B4-BE49-F238E27FC236}">
                <a16:creationId xmlns:a16="http://schemas.microsoft.com/office/drawing/2014/main" id="{8F239174-F477-0E4F-B615-FB3C15EDE843}"/>
              </a:ext>
            </a:extLst>
          </p:cNvPr>
          <p:cNvSpPr>
            <a:spLocks noGrp="1"/>
          </p:cNvSpPr>
          <p:nvPr>
            <p:ph type="body" sz="quarter" idx="20" hasCustomPrompt="1"/>
          </p:nvPr>
        </p:nvSpPr>
        <p:spPr>
          <a:xfrm>
            <a:off x="4063479" y="315121"/>
            <a:ext cx="4659280" cy="496852"/>
          </a:xfrm>
        </p:spPr>
        <p:txBody>
          <a:bodyPr/>
          <a:lstStyle>
            <a:lvl1pPr>
              <a:defRPr sz="1275">
                <a:solidFill>
                  <a:srgbClr val="0A3161"/>
                </a:solidFill>
                <a:latin typeface="+mj-lt"/>
              </a:defRPr>
            </a:lvl1pPr>
          </a:lstStyle>
          <a:p>
            <a:pPr lvl="0"/>
            <a:r>
              <a:rPr lang="en-US" dirty="0"/>
              <a:t>Click to enter text</a:t>
            </a:r>
          </a:p>
        </p:txBody>
      </p:sp>
    </p:spTree>
    <p:extLst>
      <p:ext uri="{BB962C8B-B14F-4D97-AF65-F5344CB8AC3E}">
        <p14:creationId xmlns:p14="http://schemas.microsoft.com/office/powerpoint/2010/main" val="355979781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3_3 Alt Title Slide Wayfin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77EB164F-574A-4B1F-A6EE-417315912B23}"/>
              </a:ext>
            </a:extLst>
          </p:cNvPr>
          <p:cNvSpPr>
            <a:spLocks noGrp="1"/>
          </p:cNvSpPr>
          <p:nvPr>
            <p:ph type="pic" sz="quarter" idx="14"/>
          </p:nvPr>
        </p:nvSpPr>
        <p:spPr>
          <a:xfrm>
            <a:off x="0" y="914400"/>
            <a:ext cx="9144000" cy="5943600"/>
          </a:xfrm>
          <a:solidFill>
            <a:srgbClr val="0A3161"/>
          </a:solidFill>
          <a:ln>
            <a:noFill/>
          </a:ln>
          <a:effectLst>
            <a:innerShdw blurRad="177800" dist="88900" dir="16200000">
              <a:prstClr val="black">
                <a:alpha val="30000"/>
              </a:prstClr>
            </a:innerShdw>
          </a:effectLst>
        </p:spPr>
        <p:txBody>
          <a:bodyPr tIns="2286000" anchor="t"/>
          <a:lstStyle>
            <a:lvl1pPr algn="ctr">
              <a:defRPr sz="1800">
                <a:solidFill>
                  <a:schemeClr val="bg1"/>
                </a:solidFill>
              </a:defRPr>
            </a:lvl1pPr>
          </a:lstStyle>
          <a:p>
            <a:r>
              <a:rPr lang="en-US"/>
              <a:t>Click icon to add picture</a:t>
            </a:r>
            <a:endParaRPr lang="en-US" dirty="0"/>
          </a:p>
        </p:txBody>
      </p:sp>
      <p:sp>
        <p:nvSpPr>
          <p:cNvPr id="9" name="Text Placeholder 3">
            <a:extLst>
              <a:ext uri="{FF2B5EF4-FFF2-40B4-BE49-F238E27FC236}">
                <a16:creationId xmlns:a16="http://schemas.microsoft.com/office/drawing/2014/main" id="{0949DA81-AAA2-4E01-A9F3-3A3434794CBC}"/>
              </a:ext>
            </a:extLst>
          </p:cNvPr>
          <p:cNvSpPr>
            <a:spLocks noGrp="1"/>
          </p:cNvSpPr>
          <p:nvPr>
            <p:ph type="body" sz="quarter" idx="11" hasCustomPrompt="1"/>
          </p:nvPr>
        </p:nvSpPr>
        <p:spPr>
          <a:xfrm>
            <a:off x="3128963" y="272234"/>
            <a:ext cx="5067587" cy="487930"/>
          </a:xfrm>
        </p:spPr>
        <p:txBody>
          <a:bodyPr/>
          <a:lstStyle>
            <a:lvl1pPr>
              <a:defRPr sz="1275">
                <a:solidFill>
                  <a:srgbClr val="0A3161"/>
                </a:solidFill>
                <a:latin typeface="Arial Black" panose="020B0A04020102020204" pitchFamily="34" charset="0"/>
              </a:defRPr>
            </a:lvl1pPr>
            <a:lvl2pPr>
              <a:defRPr sz="750">
                <a:solidFill>
                  <a:srgbClr val="0A3161"/>
                </a:solidFill>
                <a:latin typeface="Arial Black" panose="020B0A04020102020204" pitchFamily="34" charset="0"/>
              </a:defRPr>
            </a:lvl2pPr>
            <a:lvl3pPr>
              <a:defRPr sz="750">
                <a:solidFill>
                  <a:srgbClr val="0A3161"/>
                </a:solidFill>
                <a:latin typeface="Arial Black" panose="020B0A04020102020204" pitchFamily="34" charset="0"/>
              </a:defRPr>
            </a:lvl3pPr>
            <a:lvl4pPr>
              <a:defRPr sz="750">
                <a:solidFill>
                  <a:srgbClr val="0A3161"/>
                </a:solidFill>
                <a:latin typeface="Arial Black" panose="020B0A04020102020204" pitchFamily="34" charset="0"/>
              </a:defRPr>
            </a:lvl4pPr>
            <a:lvl5pPr>
              <a:defRPr sz="750">
                <a:solidFill>
                  <a:srgbClr val="0A3161"/>
                </a:solidFill>
                <a:latin typeface="Arial Black" panose="020B0A04020102020204" pitchFamily="34" charset="0"/>
              </a:defRPr>
            </a:lvl5pPr>
          </a:lstStyle>
          <a:p>
            <a:pPr lvl="0"/>
            <a:r>
              <a:rPr lang="en-US" dirty="0"/>
              <a:t>Click to enter text</a:t>
            </a:r>
          </a:p>
        </p:txBody>
      </p:sp>
      <p:cxnSp>
        <p:nvCxnSpPr>
          <p:cNvPr id="14" name="Straight Connector 13">
            <a:extLst>
              <a:ext uri="{FF2B5EF4-FFF2-40B4-BE49-F238E27FC236}">
                <a16:creationId xmlns:a16="http://schemas.microsoft.com/office/drawing/2014/main" id="{03871DBE-D93C-4005-9968-84FBBBB9F059}"/>
              </a:ext>
            </a:extLst>
          </p:cNvPr>
          <p:cNvCxnSpPr/>
          <p:nvPr userDrawn="1"/>
        </p:nvCxnSpPr>
        <p:spPr>
          <a:xfrm flipH="1">
            <a:off x="-1" y="4850650"/>
            <a:ext cx="6400800" cy="0"/>
          </a:xfrm>
          <a:prstGeom prst="line">
            <a:avLst/>
          </a:prstGeom>
          <a:ln w="1016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920BD7DB-EA04-40E5-931E-B290551844A6}"/>
              </a:ext>
            </a:extLst>
          </p:cNvPr>
          <p:cNvSpPr>
            <a:spLocks noGrp="1"/>
          </p:cNvSpPr>
          <p:nvPr>
            <p:ph type="ctrTitle" hasCustomPrompt="1"/>
          </p:nvPr>
        </p:nvSpPr>
        <p:spPr>
          <a:xfrm>
            <a:off x="-1" y="4868980"/>
            <a:ext cx="6400800" cy="640080"/>
          </a:xfrm>
          <a:prstGeom prst="rect">
            <a:avLst/>
          </a:prstGeom>
          <a:solidFill>
            <a:schemeClr val="bg1"/>
          </a:solidFill>
        </p:spPr>
        <p:txBody>
          <a:bodyPr lIns="914400" tIns="182880" rIns="0" anchor="t">
            <a:noAutofit/>
          </a:bodyPr>
          <a:lstStyle>
            <a:lvl1pPr algn="l">
              <a:defRPr sz="2100" b="1" cap="none" baseline="0">
                <a:solidFill>
                  <a:srgbClr val="0A3161"/>
                </a:solidFill>
              </a:defRPr>
            </a:lvl1pPr>
          </a:lstStyle>
          <a:p>
            <a:r>
              <a:rPr lang="en-US" dirty="0"/>
              <a:t>Presentation Title</a:t>
            </a:r>
          </a:p>
        </p:txBody>
      </p:sp>
      <p:sp>
        <p:nvSpPr>
          <p:cNvPr id="17" name="Text Placeholder 4">
            <a:extLst>
              <a:ext uri="{FF2B5EF4-FFF2-40B4-BE49-F238E27FC236}">
                <a16:creationId xmlns:a16="http://schemas.microsoft.com/office/drawing/2014/main" id="{CD66D28F-9F74-4294-A2DE-A004F1EAA9A1}"/>
              </a:ext>
            </a:extLst>
          </p:cNvPr>
          <p:cNvSpPr>
            <a:spLocks noGrp="1"/>
          </p:cNvSpPr>
          <p:nvPr>
            <p:ph type="body" sz="quarter" idx="12" hasCustomPrompt="1"/>
          </p:nvPr>
        </p:nvSpPr>
        <p:spPr>
          <a:xfrm>
            <a:off x="-1" y="5484314"/>
            <a:ext cx="6400800" cy="731520"/>
          </a:xfrm>
          <a:solidFill>
            <a:schemeClr val="bg1"/>
          </a:solidFill>
        </p:spPr>
        <p:txBody>
          <a:bodyPr lIns="914400" anchor="t" anchorCtr="0"/>
          <a:lstStyle>
            <a:lvl1pPr>
              <a:lnSpc>
                <a:spcPct val="100000"/>
              </a:lnSpc>
              <a:spcBef>
                <a:spcPts val="0"/>
              </a:spcBef>
              <a:spcAft>
                <a:spcPts val="0"/>
              </a:spcAft>
              <a:defRPr sz="1350" b="0" i="0">
                <a:solidFill>
                  <a:srgbClr val="0A3161"/>
                </a:solidFill>
              </a:defRPr>
            </a:lvl1pPr>
          </a:lstStyle>
          <a:p>
            <a:pPr lvl="0"/>
            <a:r>
              <a:rPr lang="en-US" dirty="0"/>
              <a:t>Tagline or Other Information</a:t>
            </a:r>
          </a:p>
        </p:txBody>
      </p:sp>
      <p:cxnSp>
        <p:nvCxnSpPr>
          <p:cNvPr id="11" name="Straight Connector 10">
            <a:extLst>
              <a:ext uri="{FF2B5EF4-FFF2-40B4-BE49-F238E27FC236}">
                <a16:creationId xmlns:a16="http://schemas.microsoft.com/office/drawing/2014/main" id="{72FA479B-4ACF-45EA-AEA8-7B41ADC61533}"/>
              </a:ext>
            </a:extLst>
          </p:cNvPr>
          <p:cNvCxnSpPr/>
          <p:nvPr userDrawn="1"/>
        </p:nvCxnSpPr>
        <p:spPr>
          <a:xfrm flipH="1">
            <a:off x="0" y="4800300"/>
            <a:ext cx="6400800" cy="0"/>
          </a:xfrm>
          <a:prstGeom prst="line">
            <a:avLst/>
          </a:prstGeom>
          <a:ln w="1016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531388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5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0400" y="128016"/>
            <a:ext cx="5486400" cy="685800"/>
          </a:xfrm>
          <a:prstGeom prst="rect">
            <a:avLst/>
          </a:prstGeom>
        </p:spPr>
        <p:txBody>
          <a:bodyPr/>
          <a:lstStyle>
            <a:lvl1pPr>
              <a:defRPr/>
            </a:lvl1pPr>
          </a:lstStyle>
          <a:p>
            <a:r>
              <a:rPr lang="en-US" dirty="0"/>
              <a:t>Click to add content</a:t>
            </a:r>
          </a:p>
        </p:txBody>
      </p:sp>
      <p:sp>
        <p:nvSpPr>
          <p:cNvPr id="3" name="Content Placeholder 2"/>
          <p:cNvSpPr>
            <a:spLocks noGrp="1"/>
          </p:cNvSpPr>
          <p:nvPr>
            <p:ph idx="1" hasCustomPrompt="1"/>
          </p:nvPr>
        </p:nvSpPr>
        <p:spPr>
          <a:xfrm>
            <a:off x="457200" y="1188720"/>
            <a:ext cx="8229600" cy="1097280"/>
          </a:xfrm>
        </p:spPr>
        <p:txBody>
          <a:bodyPr>
            <a:noAutofit/>
          </a:bodyPr>
          <a:lstStyle>
            <a:lvl4pPr>
              <a:defRPr>
                <a:solidFill>
                  <a:schemeClr val="accent2"/>
                </a:solidFill>
              </a:defRPr>
            </a:lvl4pPr>
            <a:lvl5pPr>
              <a:defRPr sz="15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1005840" y="6263642"/>
            <a:ext cx="3657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a:p>
        </p:txBody>
      </p:sp>
      <p:sp>
        <p:nvSpPr>
          <p:cNvPr id="7" name="Date Placeholder 3">
            <a:extLst>
              <a:ext uri="{FF2B5EF4-FFF2-40B4-BE49-F238E27FC236}">
                <a16:creationId xmlns:a16="http://schemas.microsoft.com/office/drawing/2014/main" id="{64F503E4-B178-2543-9E7A-6410A16C659A}"/>
              </a:ext>
            </a:extLst>
          </p:cNvPr>
          <p:cNvSpPr>
            <a:spLocks noGrp="1"/>
          </p:cNvSpPr>
          <p:nvPr>
            <p:ph type="dt" sz="half" idx="10"/>
          </p:nvPr>
        </p:nvSpPr>
        <p:spPr>
          <a:xfrm>
            <a:off x="6689598" y="6263642"/>
            <a:ext cx="1997202" cy="365125"/>
          </a:xfrm>
          <a:prstGeom prst="rect">
            <a:avLst/>
          </a:prstGeom>
        </p:spPr>
        <p:txBody>
          <a:bodyPr/>
          <a:lstStyle/>
          <a:p>
            <a:endParaRPr lang="en-US" dirty="0"/>
          </a:p>
        </p:txBody>
      </p:sp>
      <p:sp>
        <p:nvSpPr>
          <p:cNvPr id="9" name="Content Placeholder 2">
            <a:extLst>
              <a:ext uri="{FF2B5EF4-FFF2-40B4-BE49-F238E27FC236}">
                <a16:creationId xmlns:a16="http://schemas.microsoft.com/office/drawing/2014/main" id="{D56A1EA6-5B53-47FB-8EDF-436087D9FBD8}"/>
              </a:ext>
            </a:extLst>
          </p:cNvPr>
          <p:cNvSpPr>
            <a:spLocks noGrp="1"/>
          </p:cNvSpPr>
          <p:nvPr>
            <p:ph idx="13"/>
          </p:nvPr>
        </p:nvSpPr>
        <p:spPr>
          <a:xfrm>
            <a:off x="-3571663" y="1032474"/>
            <a:ext cx="3388242" cy="1097280"/>
          </a:xfrm>
        </p:spPr>
        <p:txBody>
          <a:bodyPr>
            <a:noAutofit/>
          </a:bodyPr>
          <a:lstStyle>
            <a:lvl1pPr>
              <a:defRPr sz="750">
                <a:solidFill>
                  <a:schemeClr val="tx1"/>
                </a:solidFill>
              </a:defRPr>
            </a:lvl1pPr>
            <a:lvl2pPr>
              <a:defRPr sz="750">
                <a:solidFill>
                  <a:schemeClr val="tx1"/>
                </a:solidFill>
              </a:defRPr>
            </a:lvl2pPr>
            <a:lvl3pPr>
              <a:defRPr sz="750">
                <a:solidFill>
                  <a:schemeClr val="tx1"/>
                </a:solidFill>
              </a:defRPr>
            </a:lvl3pPr>
            <a:lvl4pPr>
              <a:defRPr sz="750">
                <a:solidFill>
                  <a:schemeClr val="tx1"/>
                </a:solidFill>
              </a:defRPr>
            </a:lvl4pPr>
            <a:lvl5pPr>
              <a:defRPr sz="750">
                <a:solidFill>
                  <a:schemeClr val="tx1"/>
                </a:solidFill>
              </a:defRPr>
            </a:lvl5pPr>
          </a:lstStyle>
          <a:p>
            <a:pPr lvl="0"/>
            <a:r>
              <a:rPr lang="en-US"/>
              <a:t>Click to edit Master text styles</a:t>
            </a:r>
          </a:p>
        </p:txBody>
      </p:sp>
      <p:sp>
        <p:nvSpPr>
          <p:cNvPr id="10" name="Content Placeholder 2">
            <a:extLst>
              <a:ext uri="{FF2B5EF4-FFF2-40B4-BE49-F238E27FC236}">
                <a16:creationId xmlns:a16="http://schemas.microsoft.com/office/drawing/2014/main" id="{2C6C6F1D-020E-42C9-960A-9F61F2ED87E2}"/>
              </a:ext>
            </a:extLst>
          </p:cNvPr>
          <p:cNvSpPr>
            <a:spLocks noGrp="1"/>
          </p:cNvSpPr>
          <p:nvPr>
            <p:ph idx="14" hasCustomPrompt="1"/>
          </p:nvPr>
        </p:nvSpPr>
        <p:spPr>
          <a:xfrm>
            <a:off x="457200" y="2032236"/>
            <a:ext cx="8229600" cy="4017690"/>
          </a:xfrm>
        </p:spPr>
        <p:txBody>
          <a:bodyPr>
            <a:noAutofit/>
          </a:bodyPr>
          <a:lstStyle>
            <a:lvl4pPr>
              <a:defRPr>
                <a:solidFill>
                  <a:schemeClr val="accent2"/>
                </a:solidFill>
              </a:defRPr>
            </a:lvl4pPr>
            <a:lvl5pPr>
              <a:defRPr sz="15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8933667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4_5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0400" y="128016"/>
            <a:ext cx="5486400" cy="685800"/>
          </a:xfrm>
          <a:prstGeom prst="rect">
            <a:avLst/>
          </a:prstGeom>
        </p:spPr>
        <p:txBody>
          <a:bodyPr/>
          <a:lstStyle>
            <a:lvl1pPr>
              <a:defRPr/>
            </a:lvl1pPr>
          </a:lstStyle>
          <a:p>
            <a:r>
              <a:rPr lang="en-US" dirty="0"/>
              <a:t>Click to add content</a:t>
            </a:r>
          </a:p>
        </p:txBody>
      </p:sp>
      <p:sp>
        <p:nvSpPr>
          <p:cNvPr id="3" name="Content Placeholder 2"/>
          <p:cNvSpPr>
            <a:spLocks noGrp="1"/>
          </p:cNvSpPr>
          <p:nvPr>
            <p:ph idx="1"/>
          </p:nvPr>
        </p:nvSpPr>
        <p:spPr>
          <a:xfrm>
            <a:off x="457200" y="1188720"/>
            <a:ext cx="3910260" cy="4846320"/>
          </a:xfrm>
        </p:spPr>
        <p:txBody>
          <a:bodyPr>
            <a:noAutofit/>
          </a:bodyPr>
          <a:lstStyle>
            <a:lvl1pPr>
              <a:defRPr sz="1500" b="0">
                <a:solidFill>
                  <a:srgbClr val="0A3161"/>
                </a:solidFill>
              </a:defRPr>
            </a:lvl1pPr>
            <a:lvl2pPr>
              <a:defRPr sz="900">
                <a:solidFill>
                  <a:srgbClr val="0A3161"/>
                </a:solidFill>
              </a:defRPr>
            </a:lvl2pPr>
            <a:lvl3pPr>
              <a:defRPr sz="900">
                <a:solidFill>
                  <a:srgbClr val="0A3161"/>
                </a:solidFill>
              </a:defRPr>
            </a:lvl3pPr>
            <a:lvl4pPr>
              <a:defRPr sz="900">
                <a:solidFill>
                  <a:srgbClr val="0A3161"/>
                </a:solidFill>
              </a:defRPr>
            </a:lvl4pPr>
            <a:lvl5pPr>
              <a:defRPr sz="900">
                <a:solidFill>
                  <a:srgbClr val="0A3161"/>
                </a:solidFill>
              </a:defRPr>
            </a:lvl5pPr>
          </a:lstStyle>
          <a:p>
            <a:pPr lvl="0"/>
            <a:r>
              <a:rPr lang="en-US"/>
              <a:t>Click to edit Master text styles</a:t>
            </a:r>
          </a:p>
        </p:txBody>
      </p:sp>
      <p:sp>
        <p:nvSpPr>
          <p:cNvPr id="5" name="Footer Placeholder 4"/>
          <p:cNvSpPr>
            <a:spLocks noGrp="1"/>
          </p:cNvSpPr>
          <p:nvPr>
            <p:ph type="ftr" sz="quarter" idx="11"/>
          </p:nvPr>
        </p:nvSpPr>
        <p:spPr>
          <a:xfrm>
            <a:off x="1005840" y="6263642"/>
            <a:ext cx="3657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a:p>
        </p:txBody>
      </p:sp>
      <p:sp>
        <p:nvSpPr>
          <p:cNvPr id="7" name="Date Placeholder 3">
            <a:extLst>
              <a:ext uri="{FF2B5EF4-FFF2-40B4-BE49-F238E27FC236}">
                <a16:creationId xmlns:a16="http://schemas.microsoft.com/office/drawing/2014/main" id="{64F503E4-B178-2543-9E7A-6410A16C659A}"/>
              </a:ext>
            </a:extLst>
          </p:cNvPr>
          <p:cNvSpPr>
            <a:spLocks noGrp="1"/>
          </p:cNvSpPr>
          <p:nvPr>
            <p:ph type="dt" sz="half" idx="10"/>
          </p:nvPr>
        </p:nvSpPr>
        <p:spPr>
          <a:xfrm>
            <a:off x="6689598" y="6263642"/>
            <a:ext cx="1997202" cy="365125"/>
          </a:xfrm>
          <a:prstGeom prst="rect">
            <a:avLst/>
          </a:prstGeom>
        </p:spPr>
        <p:txBody>
          <a:bodyPr/>
          <a:lstStyle/>
          <a:p>
            <a:endParaRPr lang="en-US" dirty="0"/>
          </a:p>
        </p:txBody>
      </p:sp>
      <p:sp>
        <p:nvSpPr>
          <p:cNvPr id="11" name="Content Placeholder 2">
            <a:extLst>
              <a:ext uri="{FF2B5EF4-FFF2-40B4-BE49-F238E27FC236}">
                <a16:creationId xmlns:a16="http://schemas.microsoft.com/office/drawing/2014/main" id="{7FF43E72-053D-408B-A5B9-99FD79864FFF}"/>
              </a:ext>
            </a:extLst>
          </p:cNvPr>
          <p:cNvSpPr>
            <a:spLocks noGrp="1"/>
          </p:cNvSpPr>
          <p:nvPr>
            <p:ph idx="13"/>
          </p:nvPr>
        </p:nvSpPr>
        <p:spPr>
          <a:xfrm>
            <a:off x="-2508586" y="1205287"/>
            <a:ext cx="2358784" cy="1237124"/>
          </a:xfrm>
        </p:spPr>
        <p:txBody>
          <a:bodyPr>
            <a:noAutofit/>
          </a:bodyPr>
          <a:lstStyle>
            <a:lvl1pPr>
              <a:defRPr sz="788" b="0">
                <a:solidFill>
                  <a:srgbClr val="0A3161"/>
                </a:solidFill>
              </a:defRPr>
            </a:lvl1pPr>
            <a:lvl2pPr>
              <a:defRPr sz="900">
                <a:solidFill>
                  <a:srgbClr val="0A3161"/>
                </a:solidFill>
              </a:defRPr>
            </a:lvl2pPr>
            <a:lvl3pPr>
              <a:defRPr sz="900">
                <a:solidFill>
                  <a:srgbClr val="0A3161"/>
                </a:solidFill>
              </a:defRPr>
            </a:lvl3pPr>
            <a:lvl4pPr>
              <a:defRPr sz="900">
                <a:solidFill>
                  <a:srgbClr val="0A3161"/>
                </a:solidFill>
              </a:defRPr>
            </a:lvl4pPr>
            <a:lvl5pPr>
              <a:defRPr sz="900">
                <a:solidFill>
                  <a:srgbClr val="0A3161"/>
                </a:solidFill>
              </a:defRPr>
            </a:lvl5pPr>
          </a:lstStyle>
          <a:p>
            <a:pPr lvl="0"/>
            <a:r>
              <a:rPr lang="en-US"/>
              <a:t>Click to edit Master text styles</a:t>
            </a:r>
          </a:p>
        </p:txBody>
      </p:sp>
    </p:spTree>
    <p:extLst>
      <p:ext uri="{BB962C8B-B14F-4D97-AF65-F5344CB8AC3E}">
        <p14:creationId xmlns:p14="http://schemas.microsoft.com/office/powerpoint/2010/main" val="242642749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6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0400" y="128429"/>
            <a:ext cx="5486400" cy="685800"/>
          </a:xfrm>
          <a:prstGeom prst="rect">
            <a:avLst/>
          </a:prstGeom>
        </p:spPr>
        <p:txBody>
          <a:bodyPr/>
          <a:lstStyle>
            <a:lvl1pPr>
              <a:defRPr/>
            </a:lvl1pPr>
          </a:lstStyle>
          <a:p>
            <a:r>
              <a:rPr lang="en-US" dirty="0"/>
              <a:t>Click to add content</a:t>
            </a:r>
          </a:p>
        </p:txBody>
      </p:sp>
      <p:sp>
        <p:nvSpPr>
          <p:cNvPr id="5" name="Footer Placeholder 4"/>
          <p:cNvSpPr>
            <a:spLocks noGrp="1"/>
          </p:cNvSpPr>
          <p:nvPr>
            <p:ph type="ftr" sz="quarter" idx="11"/>
          </p:nvPr>
        </p:nvSpPr>
        <p:spPr>
          <a:xfrm>
            <a:off x="1005840" y="6263642"/>
            <a:ext cx="3657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a:p>
        </p:txBody>
      </p:sp>
      <p:sp>
        <p:nvSpPr>
          <p:cNvPr id="8" name="Date Placeholder 3">
            <a:extLst>
              <a:ext uri="{FF2B5EF4-FFF2-40B4-BE49-F238E27FC236}">
                <a16:creationId xmlns:a16="http://schemas.microsoft.com/office/drawing/2014/main" id="{0C1A172A-9B59-EB43-AADD-6A1D82F805EC}"/>
              </a:ext>
            </a:extLst>
          </p:cNvPr>
          <p:cNvSpPr>
            <a:spLocks noGrp="1"/>
          </p:cNvSpPr>
          <p:nvPr>
            <p:ph type="dt" sz="half" idx="10"/>
          </p:nvPr>
        </p:nvSpPr>
        <p:spPr>
          <a:xfrm>
            <a:off x="6689598" y="6263642"/>
            <a:ext cx="1997202" cy="365125"/>
          </a:xfrm>
          <a:prstGeom prst="rect">
            <a:avLst/>
          </a:prstGeom>
        </p:spPr>
        <p:txBody>
          <a:bodyPr/>
          <a:lstStyle/>
          <a:p>
            <a:endParaRPr lang="en-US" dirty="0"/>
          </a:p>
        </p:txBody>
      </p:sp>
      <p:sp>
        <p:nvSpPr>
          <p:cNvPr id="4" name="Text Placeholder 3">
            <a:extLst>
              <a:ext uri="{FF2B5EF4-FFF2-40B4-BE49-F238E27FC236}">
                <a16:creationId xmlns:a16="http://schemas.microsoft.com/office/drawing/2014/main" id="{4C439382-75BA-414A-9939-B1D66AC72E4B}"/>
              </a:ext>
            </a:extLst>
          </p:cNvPr>
          <p:cNvSpPr>
            <a:spLocks noGrp="1"/>
          </p:cNvSpPr>
          <p:nvPr>
            <p:ph type="body" sz="quarter" idx="13"/>
          </p:nvPr>
        </p:nvSpPr>
        <p:spPr>
          <a:xfrm>
            <a:off x="-1765300" y="903290"/>
            <a:ext cx="1382712" cy="1362075"/>
          </a:xfrm>
        </p:spPr>
        <p:txBody>
          <a:bodyPr/>
          <a:lstStyle>
            <a:lvl1pPr>
              <a:defRPr sz="750">
                <a:solidFill>
                  <a:schemeClr val="tx1"/>
                </a:solidFill>
              </a:defRPr>
            </a:lvl1pPr>
            <a:lvl2pPr>
              <a:defRPr sz="750">
                <a:solidFill>
                  <a:schemeClr val="tx1"/>
                </a:solidFill>
              </a:defRPr>
            </a:lvl2pPr>
            <a:lvl3pPr>
              <a:defRPr sz="750">
                <a:solidFill>
                  <a:schemeClr val="tx1"/>
                </a:solidFill>
              </a:defRPr>
            </a:lvl3pPr>
            <a:lvl4pPr>
              <a:defRPr sz="750">
                <a:solidFill>
                  <a:schemeClr val="tx1"/>
                </a:solidFill>
              </a:defRPr>
            </a:lvl4pPr>
            <a:lvl5pPr>
              <a:defRPr sz="750">
                <a:solidFill>
                  <a:schemeClr val="tx1"/>
                </a:solidFill>
              </a:defRPr>
            </a:lvl5pPr>
          </a:lstStyle>
          <a:p>
            <a:pPr lvl="0"/>
            <a:r>
              <a:rPr lang="en-US"/>
              <a:t>Click to edit Master text styles</a:t>
            </a:r>
          </a:p>
        </p:txBody>
      </p:sp>
      <p:graphicFrame>
        <p:nvGraphicFramePr>
          <p:cNvPr id="7" name="Table Placeholder 6" descr="Example of IRS blue banded table style" title="Table Example">
            <a:extLst>
              <a:ext uri="{FF2B5EF4-FFF2-40B4-BE49-F238E27FC236}">
                <a16:creationId xmlns:a16="http://schemas.microsoft.com/office/drawing/2014/main" id="{49F69E2F-920D-B04A-9F2E-5BA26770785B}"/>
              </a:ext>
            </a:extLst>
          </p:cNvPr>
          <p:cNvGraphicFramePr>
            <a:graphicFrameLocks/>
          </p:cNvGraphicFramePr>
          <p:nvPr userDrawn="1">
            <p:extLst>
              <p:ext uri="{D42A27DB-BD31-4B8C-83A1-F6EECF244321}">
                <p14:modId xmlns:p14="http://schemas.microsoft.com/office/powerpoint/2010/main" val="2619123855"/>
              </p:ext>
            </p:extLst>
          </p:nvPr>
        </p:nvGraphicFramePr>
        <p:xfrm>
          <a:off x="457200" y="1371600"/>
          <a:ext cx="8169405" cy="4394588"/>
        </p:xfrm>
        <a:graphic>
          <a:graphicData uri="http://schemas.openxmlformats.org/drawingml/2006/table">
            <a:tbl>
              <a:tblPr firstRow="1" bandRow="1">
                <a:tableStyleId>{5940675A-B579-460E-94D1-54222C63F5DA}</a:tableStyleId>
              </a:tblPr>
              <a:tblGrid>
                <a:gridCol w="2042351">
                  <a:extLst>
                    <a:ext uri="{9D8B030D-6E8A-4147-A177-3AD203B41FA5}">
                      <a16:colId xmlns:a16="http://schemas.microsoft.com/office/drawing/2014/main" val="20000"/>
                    </a:ext>
                  </a:extLst>
                </a:gridCol>
                <a:gridCol w="2042351">
                  <a:extLst>
                    <a:ext uri="{9D8B030D-6E8A-4147-A177-3AD203B41FA5}">
                      <a16:colId xmlns:a16="http://schemas.microsoft.com/office/drawing/2014/main" val="20001"/>
                    </a:ext>
                  </a:extLst>
                </a:gridCol>
                <a:gridCol w="2042351">
                  <a:extLst>
                    <a:ext uri="{9D8B030D-6E8A-4147-A177-3AD203B41FA5}">
                      <a16:colId xmlns:a16="http://schemas.microsoft.com/office/drawing/2014/main" val="20002"/>
                    </a:ext>
                  </a:extLst>
                </a:gridCol>
                <a:gridCol w="2042351">
                  <a:extLst>
                    <a:ext uri="{9D8B030D-6E8A-4147-A177-3AD203B41FA5}">
                      <a16:colId xmlns:a16="http://schemas.microsoft.com/office/drawing/2014/main" val="20003"/>
                    </a:ext>
                  </a:extLst>
                </a:gridCol>
              </a:tblGrid>
              <a:tr h="399508">
                <a:tc>
                  <a:txBody>
                    <a:bodyPr/>
                    <a:lstStyle/>
                    <a:p>
                      <a:pPr algn="ctr"/>
                      <a:r>
                        <a:rPr lang="en-US" sz="1200" b="1" dirty="0">
                          <a:solidFill>
                            <a:srgbClr val="0A3161"/>
                          </a:solidFill>
                          <a:latin typeface="Arial" charset="0"/>
                          <a:ea typeface="Arial" charset="0"/>
                          <a:cs typeface="Arial" charset="0"/>
                        </a:rPr>
                        <a:t>Style Header</a:t>
                      </a:r>
                    </a:p>
                  </a:txBody>
                  <a:tcPr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28575" cap="flat" cmpd="sng" algn="ctr">
                      <a:solidFill>
                        <a:srgbClr val="B31942"/>
                      </a:solidFill>
                      <a:prstDash val="solid"/>
                      <a:round/>
                      <a:headEnd type="none" w="med" len="med"/>
                      <a:tailEnd type="none" w="med" len="med"/>
                    </a:lnT>
                    <a:lnB w="28575"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A3161"/>
                          </a:solidFill>
                          <a:latin typeface="Arial" charset="0"/>
                          <a:ea typeface="Arial" charset="0"/>
                          <a:cs typeface="Arial" charset="0"/>
                        </a:rPr>
                        <a:t>Style Header</a:t>
                      </a: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28575" cap="flat" cmpd="sng" algn="ctr">
                      <a:solidFill>
                        <a:srgbClr val="B31942"/>
                      </a:solidFill>
                      <a:prstDash val="solid"/>
                      <a:round/>
                      <a:headEnd type="none" w="med" len="med"/>
                      <a:tailEnd type="none" w="med" len="med"/>
                    </a:lnT>
                    <a:lnB w="28575"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A3161"/>
                          </a:solidFill>
                          <a:latin typeface="Arial" charset="0"/>
                          <a:ea typeface="Arial" charset="0"/>
                          <a:cs typeface="Arial" charset="0"/>
                        </a:rPr>
                        <a:t>Style Header</a:t>
                      </a: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28575" cap="flat" cmpd="sng" algn="ctr">
                      <a:solidFill>
                        <a:srgbClr val="B31942"/>
                      </a:solidFill>
                      <a:prstDash val="solid"/>
                      <a:round/>
                      <a:headEnd type="none" w="med" len="med"/>
                      <a:tailEnd type="none" w="med" len="med"/>
                    </a:lnT>
                    <a:lnB w="28575"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A3161"/>
                          </a:solidFill>
                          <a:latin typeface="Arial" charset="0"/>
                          <a:ea typeface="Arial" charset="0"/>
                          <a:cs typeface="Arial" charset="0"/>
                        </a:rPr>
                        <a:t>Style Header</a:t>
                      </a:r>
                    </a:p>
                  </a:txBody>
                  <a:tcPr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B31942"/>
                      </a:solidFill>
                      <a:prstDash val="solid"/>
                      <a:round/>
                      <a:headEnd type="none" w="med" len="med"/>
                      <a:tailEnd type="none" w="med" len="med"/>
                    </a:lnT>
                    <a:lnB w="28575"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99508">
                <a:tc>
                  <a:txBody>
                    <a:bodyPr/>
                    <a:lstStyle/>
                    <a:p>
                      <a:r>
                        <a:rPr lang="en-US" sz="1200" dirty="0">
                          <a:solidFill>
                            <a:srgbClr val="0A3161"/>
                          </a:solidFill>
                          <a:latin typeface="Arial" charset="0"/>
                          <a:ea typeface="Arial" charset="0"/>
                          <a:cs typeface="Arial" charset="0"/>
                        </a:rPr>
                        <a:t>Text</a:t>
                      </a:r>
                    </a:p>
                  </a:txBody>
                  <a:tcPr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28575"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28575"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28575"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28575"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28575"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28575"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28575"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377048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5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90769"/>
            <a:ext cx="5486400" cy="685800"/>
          </a:xfrm>
          <a:prstGeom prst="rect">
            <a:avLst/>
          </a:prstGeom>
        </p:spPr>
        <p:txBody>
          <a:bodyPr/>
          <a:lstStyle>
            <a:lvl1pPr>
              <a:defRPr/>
            </a:lvl1pPr>
          </a:lstStyle>
          <a:p>
            <a:r>
              <a:rPr lang="en-US"/>
              <a:t>Click to add content</a:t>
            </a:r>
          </a:p>
        </p:txBody>
      </p:sp>
      <p:sp>
        <p:nvSpPr>
          <p:cNvPr id="3" name="Content Placeholder 2"/>
          <p:cNvSpPr>
            <a:spLocks noGrp="1"/>
          </p:cNvSpPr>
          <p:nvPr>
            <p:ph idx="1" hasCustomPrompt="1"/>
          </p:nvPr>
        </p:nvSpPr>
        <p:spPr>
          <a:xfrm>
            <a:off x="457200" y="1188720"/>
            <a:ext cx="8229600" cy="4846320"/>
          </a:xfrm>
        </p:spPr>
        <p:txBody>
          <a:bodyPr>
            <a:noAutofit/>
          </a:bodyPr>
          <a:lstStyle>
            <a:lvl4pPr>
              <a:defRPr>
                <a:solidFill>
                  <a:schemeClr val="accent2"/>
                </a:solidFill>
              </a:defRPr>
            </a:lvl4pPr>
            <a:lvl5pPr>
              <a:defRPr sz="2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a:p>
        </p:txBody>
      </p:sp>
      <p:sp>
        <p:nvSpPr>
          <p:cNvPr id="7" name="Date Placeholder 3">
            <a:extLst>
              <a:ext uri="{FF2B5EF4-FFF2-40B4-BE49-F238E27FC236}">
                <a16:creationId xmlns:a16="http://schemas.microsoft.com/office/drawing/2014/main" id="{64F503E4-B178-2543-9E7A-6410A16C659A}"/>
              </a:ext>
            </a:extLst>
          </p:cNvPr>
          <p:cNvSpPr>
            <a:spLocks noGrp="1"/>
          </p:cNvSpPr>
          <p:nvPr>
            <p:ph type="dt" sz="half" idx="10"/>
          </p:nvPr>
        </p:nvSpPr>
        <p:spPr>
          <a:xfrm>
            <a:off x="6689598" y="6263644"/>
            <a:ext cx="1997202" cy="365125"/>
          </a:xfrm>
          <a:prstGeom prst="rect">
            <a:avLst/>
          </a:prstGeom>
        </p:spPr>
        <p:txBody>
          <a:bodyPr/>
          <a:lstStyle/>
          <a:p>
            <a:endParaRPr lang="en-US"/>
          </a:p>
        </p:txBody>
      </p:sp>
      <p:sp>
        <p:nvSpPr>
          <p:cNvPr id="8" name="Rectangle 7">
            <a:extLst>
              <a:ext uri="{FF2B5EF4-FFF2-40B4-BE49-F238E27FC236}">
                <a16:creationId xmlns:a16="http://schemas.microsoft.com/office/drawing/2014/main" id="{B24A03D4-0BF5-479D-857F-E38D6122ACCB}"/>
              </a:ext>
            </a:extLst>
          </p:cNvPr>
          <p:cNvSpPr/>
          <p:nvPr userDrawn="1"/>
        </p:nvSpPr>
        <p:spPr>
          <a:xfrm rot="10800000">
            <a:off x="1033568" y="6423304"/>
            <a:ext cx="1093997" cy="365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89805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_6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0400" y="128429"/>
            <a:ext cx="5486400" cy="685800"/>
          </a:xfrm>
          <a:prstGeom prst="rect">
            <a:avLst/>
          </a:prstGeom>
        </p:spPr>
        <p:txBody>
          <a:bodyPr/>
          <a:lstStyle>
            <a:lvl1pPr>
              <a:defRPr/>
            </a:lvl1pPr>
          </a:lstStyle>
          <a:p>
            <a:r>
              <a:rPr lang="en-US" dirty="0"/>
              <a:t>Click to add content</a:t>
            </a:r>
          </a:p>
        </p:txBody>
      </p:sp>
      <p:sp>
        <p:nvSpPr>
          <p:cNvPr id="5" name="Footer Placeholder 4"/>
          <p:cNvSpPr>
            <a:spLocks noGrp="1"/>
          </p:cNvSpPr>
          <p:nvPr>
            <p:ph type="ftr" sz="quarter" idx="11"/>
          </p:nvPr>
        </p:nvSpPr>
        <p:spPr>
          <a:xfrm>
            <a:off x="1005840" y="6263642"/>
            <a:ext cx="3657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a:p>
        </p:txBody>
      </p:sp>
      <p:sp>
        <p:nvSpPr>
          <p:cNvPr id="8" name="Date Placeholder 3">
            <a:extLst>
              <a:ext uri="{FF2B5EF4-FFF2-40B4-BE49-F238E27FC236}">
                <a16:creationId xmlns:a16="http://schemas.microsoft.com/office/drawing/2014/main" id="{0C1A172A-9B59-EB43-AADD-6A1D82F805EC}"/>
              </a:ext>
            </a:extLst>
          </p:cNvPr>
          <p:cNvSpPr>
            <a:spLocks noGrp="1"/>
          </p:cNvSpPr>
          <p:nvPr>
            <p:ph type="dt" sz="half" idx="10"/>
          </p:nvPr>
        </p:nvSpPr>
        <p:spPr>
          <a:xfrm>
            <a:off x="6689598" y="6263642"/>
            <a:ext cx="1997202" cy="365125"/>
          </a:xfrm>
          <a:prstGeom prst="rect">
            <a:avLst/>
          </a:prstGeom>
        </p:spPr>
        <p:txBody>
          <a:bodyPr/>
          <a:lstStyle/>
          <a:p>
            <a:endParaRPr lang="en-US" dirty="0"/>
          </a:p>
        </p:txBody>
      </p:sp>
      <p:sp>
        <p:nvSpPr>
          <p:cNvPr id="4" name="Text Placeholder 3">
            <a:extLst>
              <a:ext uri="{FF2B5EF4-FFF2-40B4-BE49-F238E27FC236}">
                <a16:creationId xmlns:a16="http://schemas.microsoft.com/office/drawing/2014/main" id="{4C439382-75BA-414A-9939-B1D66AC72E4B}"/>
              </a:ext>
            </a:extLst>
          </p:cNvPr>
          <p:cNvSpPr>
            <a:spLocks noGrp="1"/>
          </p:cNvSpPr>
          <p:nvPr>
            <p:ph type="body" sz="quarter" idx="13"/>
          </p:nvPr>
        </p:nvSpPr>
        <p:spPr>
          <a:xfrm>
            <a:off x="-1765300" y="903290"/>
            <a:ext cx="1382712" cy="1362075"/>
          </a:xfrm>
        </p:spPr>
        <p:txBody>
          <a:bodyPr/>
          <a:lstStyle>
            <a:lvl1pPr>
              <a:defRPr sz="750">
                <a:solidFill>
                  <a:schemeClr val="tx1"/>
                </a:solidFill>
              </a:defRPr>
            </a:lvl1pPr>
            <a:lvl2pPr>
              <a:defRPr sz="750">
                <a:solidFill>
                  <a:schemeClr val="tx1"/>
                </a:solidFill>
              </a:defRPr>
            </a:lvl2pPr>
            <a:lvl3pPr>
              <a:defRPr sz="750">
                <a:solidFill>
                  <a:schemeClr val="tx1"/>
                </a:solidFill>
              </a:defRPr>
            </a:lvl3pPr>
            <a:lvl4pPr>
              <a:defRPr sz="750">
                <a:solidFill>
                  <a:schemeClr val="tx1"/>
                </a:solidFill>
              </a:defRPr>
            </a:lvl4pPr>
            <a:lvl5pPr>
              <a:defRPr sz="750">
                <a:solidFill>
                  <a:schemeClr val="tx1"/>
                </a:solidFill>
              </a:defRPr>
            </a:lvl5pPr>
          </a:lstStyle>
          <a:p>
            <a:pPr lvl="0"/>
            <a:r>
              <a:rPr lang="en-US"/>
              <a:t>Click to edit Master text styles</a:t>
            </a:r>
          </a:p>
        </p:txBody>
      </p:sp>
      <p:graphicFrame>
        <p:nvGraphicFramePr>
          <p:cNvPr id="7" name="Table Placeholder 6" descr="Example of IRS blue banded table style" title="Table Example">
            <a:extLst>
              <a:ext uri="{FF2B5EF4-FFF2-40B4-BE49-F238E27FC236}">
                <a16:creationId xmlns:a16="http://schemas.microsoft.com/office/drawing/2014/main" id="{29C7E4B0-E607-DD4B-A7EC-B2FC4B004A44}"/>
              </a:ext>
            </a:extLst>
          </p:cNvPr>
          <p:cNvGraphicFramePr>
            <a:graphicFrameLocks/>
          </p:cNvGraphicFramePr>
          <p:nvPr userDrawn="1">
            <p:extLst>
              <p:ext uri="{D42A27DB-BD31-4B8C-83A1-F6EECF244321}">
                <p14:modId xmlns:p14="http://schemas.microsoft.com/office/powerpoint/2010/main" val="3854382438"/>
              </p:ext>
            </p:extLst>
          </p:nvPr>
        </p:nvGraphicFramePr>
        <p:xfrm>
          <a:off x="457200" y="1371600"/>
          <a:ext cx="8169405" cy="4394588"/>
        </p:xfrm>
        <a:graphic>
          <a:graphicData uri="http://schemas.openxmlformats.org/drawingml/2006/table">
            <a:tbl>
              <a:tblPr firstRow="1" bandRow="1">
                <a:tableStyleId>{5940675A-B579-460E-94D1-54222C63F5DA}</a:tableStyleId>
              </a:tblPr>
              <a:tblGrid>
                <a:gridCol w="2042351">
                  <a:extLst>
                    <a:ext uri="{9D8B030D-6E8A-4147-A177-3AD203B41FA5}">
                      <a16:colId xmlns:a16="http://schemas.microsoft.com/office/drawing/2014/main" val="20000"/>
                    </a:ext>
                  </a:extLst>
                </a:gridCol>
                <a:gridCol w="2042351">
                  <a:extLst>
                    <a:ext uri="{9D8B030D-6E8A-4147-A177-3AD203B41FA5}">
                      <a16:colId xmlns:a16="http://schemas.microsoft.com/office/drawing/2014/main" val="20001"/>
                    </a:ext>
                  </a:extLst>
                </a:gridCol>
                <a:gridCol w="2042351">
                  <a:extLst>
                    <a:ext uri="{9D8B030D-6E8A-4147-A177-3AD203B41FA5}">
                      <a16:colId xmlns:a16="http://schemas.microsoft.com/office/drawing/2014/main" val="20002"/>
                    </a:ext>
                  </a:extLst>
                </a:gridCol>
                <a:gridCol w="2042351">
                  <a:extLst>
                    <a:ext uri="{9D8B030D-6E8A-4147-A177-3AD203B41FA5}">
                      <a16:colId xmlns:a16="http://schemas.microsoft.com/office/drawing/2014/main" val="20003"/>
                    </a:ext>
                  </a:extLst>
                </a:gridCol>
              </a:tblGrid>
              <a:tr h="399508">
                <a:tc>
                  <a:txBody>
                    <a:bodyPr/>
                    <a:lstStyle/>
                    <a:p>
                      <a:pPr algn="ctr"/>
                      <a:r>
                        <a:rPr lang="en-US" sz="1200" b="1" dirty="0">
                          <a:solidFill>
                            <a:schemeClr val="bg1"/>
                          </a:solidFill>
                          <a:latin typeface="Arial" charset="0"/>
                          <a:ea typeface="Arial" charset="0"/>
                          <a:cs typeface="Arial" charset="0"/>
                        </a:rPr>
                        <a:t>Style Header</a:t>
                      </a: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28575"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0A31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Arial" charset="0"/>
                          <a:ea typeface="Arial" charset="0"/>
                          <a:cs typeface="Arial" charset="0"/>
                        </a:rPr>
                        <a:t>Style Header</a:t>
                      </a: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28575"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0A31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Arial" charset="0"/>
                          <a:ea typeface="Arial" charset="0"/>
                          <a:cs typeface="Arial" charset="0"/>
                        </a:rPr>
                        <a:t>Style Header</a:t>
                      </a: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28575"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0A31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Arial" charset="0"/>
                          <a:ea typeface="Arial" charset="0"/>
                          <a:cs typeface="Arial" charset="0"/>
                        </a:rPr>
                        <a:t>Style Header</a:t>
                      </a: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A3161"/>
                      </a:solidFill>
                      <a:prstDash val="solid"/>
                      <a:round/>
                      <a:headEnd type="none" w="med" len="med"/>
                      <a:tailEnd type="none" w="med" len="med"/>
                    </a:lnT>
                    <a:lnB w="28575"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0A3161"/>
                    </a:solidFill>
                  </a:tcPr>
                </a:tc>
                <a:extLst>
                  <a:ext uri="{0D108BD9-81ED-4DB2-BD59-A6C34878D82A}">
                    <a16:rowId xmlns:a16="http://schemas.microsoft.com/office/drawing/2014/main" val="10000"/>
                  </a:ext>
                </a:extLst>
              </a:tr>
              <a:tr h="399508">
                <a:tc>
                  <a:txBody>
                    <a:bodyPr/>
                    <a:lstStyle/>
                    <a:p>
                      <a:r>
                        <a:rPr lang="en-US" sz="1200" dirty="0">
                          <a:solidFill>
                            <a:srgbClr val="0A3161"/>
                          </a:solidFill>
                          <a:latin typeface="Arial" charset="0"/>
                          <a:ea typeface="Arial" charset="0"/>
                          <a:cs typeface="Arial" charset="0"/>
                        </a:rPr>
                        <a:t>Text</a:t>
                      </a: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2"/>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4"/>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6"/>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8"/>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28587841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5_5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0400" y="128016"/>
            <a:ext cx="5486400" cy="685800"/>
          </a:xfrm>
          <a:prstGeom prst="rect">
            <a:avLst/>
          </a:prstGeom>
        </p:spPr>
        <p:txBody>
          <a:bodyPr/>
          <a:lstStyle>
            <a:lvl1pPr>
              <a:defRPr/>
            </a:lvl1pPr>
          </a:lstStyle>
          <a:p>
            <a:r>
              <a:rPr lang="en-US" dirty="0"/>
              <a:t>Click to add content</a:t>
            </a:r>
          </a:p>
        </p:txBody>
      </p:sp>
      <p:sp>
        <p:nvSpPr>
          <p:cNvPr id="3" name="Content Placeholder 2"/>
          <p:cNvSpPr>
            <a:spLocks noGrp="1"/>
          </p:cNvSpPr>
          <p:nvPr>
            <p:ph idx="1"/>
          </p:nvPr>
        </p:nvSpPr>
        <p:spPr>
          <a:xfrm>
            <a:off x="457200" y="1188720"/>
            <a:ext cx="3910260" cy="4846320"/>
          </a:xfrm>
        </p:spPr>
        <p:txBody>
          <a:bodyPr>
            <a:noAutofit/>
          </a:bodyPr>
          <a:lstStyle>
            <a:lvl1pPr>
              <a:defRPr sz="1350" b="0">
                <a:solidFill>
                  <a:srgbClr val="0A3161"/>
                </a:solidFill>
              </a:defRPr>
            </a:lvl1pPr>
            <a:lvl2pPr>
              <a:defRPr sz="900">
                <a:solidFill>
                  <a:srgbClr val="0A3161"/>
                </a:solidFill>
              </a:defRPr>
            </a:lvl2pPr>
            <a:lvl3pPr>
              <a:defRPr sz="900">
                <a:solidFill>
                  <a:srgbClr val="0A3161"/>
                </a:solidFill>
              </a:defRPr>
            </a:lvl3pPr>
            <a:lvl4pPr>
              <a:defRPr sz="900">
                <a:solidFill>
                  <a:srgbClr val="0A3161"/>
                </a:solidFill>
              </a:defRPr>
            </a:lvl4pPr>
            <a:lvl5pPr>
              <a:defRPr sz="900">
                <a:solidFill>
                  <a:srgbClr val="0A3161"/>
                </a:solidFill>
              </a:defRPr>
            </a:lvl5pPr>
          </a:lstStyle>
          <a:p>
            <a:pPr lvl="0"/>
            <a:r>
              <a:rPr lang="en-US"/>
              <a:t>Click to edit Master text styles</a:t>
            </a:r>
          </a:p>
        </p:txBody>
      </p:sp>
      <p:sp>
        <p:nvSpPr>
          <p:cNvPr id="5" name="Footer Placeholder 4"/>
          <p:cNvSpPr>
            <a:spLocks noGrp="1"/>
          </p:cNvSpPr>
          <p:nvPr>
            <p:ph type="ftr" sz="quarter" idx="11"/>
          </p:nvPr>
        </p:nvSpPr>
        <p:spPr>
          <a:xfrm>
            <a:off x="1005840" y="6263642"/>
            <a:ext cx="3657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a:p>
        </p:txBody>
      </p:sp>
      <p:sp>
        <p:nvSpPr>
          <p:cNvPr id="7" name="Date Placeholder 3">
            <a:extLst>
              <a:ext uri="{FF2B5EF4-FFF2-40B4-BE49-F238E27FC236}">
                <a16:creationId xmlns:a16="http://schemas.microsoft.com/office/drawing/2014/main" id="{64F503E4-B178-2543-9E7A-6410A16C659A}"/>
              </a:ext>
            </a:extLst>
          </p:cNvPr>
          <p:cNvSpPr>
            <a:spLocks noGrp="1"/>
          </p:cNvSpPr>
          <p:nvPr>
            <p:ph type="dt" sz="half" idx="10"/>
          </p:nvPr>
        </p:nvSpPr>
        <p:spPr>
          <a:xfrm>
            <a:off x="6689598" y="6263642"/>
            <a:ext cx="1997202" cy="365125"/>
          </a:xfrm>
          <a:prstGeom prst="rect">
            <a:avLst/>
          </a:prstGeom>
        </p:spPr>
        <p:txBody>
          <a:bodyPr/>
          <a:lstStyle/>
          <a:p>
            <a:endParaRPr lang="en-US" dirty="0"/>
          </a:p>
        </p:txBody>
      </p:sp>
      <p:sp>
        <p:nvSpPr>
          <p:cNvPr id="11" name="Content Placeholder 2">
            <a:extLst>
              <a:ext uri="{FF2B5EF4-FFF2-40B4-BE49-F238E27FC236}">
                <a16:creationId xmlns:a16="http://schemas.microsoft.com/office/drawing/2014/main" id="{7FF43E72-053D-408B-A5B9-99FD79864FFF}"/>
              </a:ext>
            </a:extLst>
          </p:cNvPr>
          <p:cNvSpPr>
            <a:spLocks noGrp="1"/>
          </p:cNvSpPr>
          <p:nvPr>
            <p:ph idx="13"/>
          </p:nvPr>
        </p:nvSpPr>
        <p:spPr>
          <a:xfrm>
            <a:off x="-2508586" y="1205287"/>
            <a:ext cx="2358784" cy="1237124"/>
          </a:xfrm>
        </p:spPr>
        <p:txBody>
          <a:bodyPr>
            <a:noAutofit/>
          </a:bodyPr>
          <a:lstStyle>
            <a:lvl1pPr>
              <a:defRPr sz="788" b="0">
                <a:solidFill>
                  <a:srgbClr val="0A3161"/>
                </a:solidFill>
              </a:defRPr>
            </a:lvl1pPr>
            <a:lvl2pPr>
              <a:defRPr sz="900">
                <a:solidFill>
                  <a:srgbClr val="0A3161"/>
                </a:solidFill>
              </a:defRPr>
            </a:lvl2pPr>
            <a:lvl3pPr>
              <a:defRPr sz="900">
                <a:solidFill>
                  <a:srgbClr val="0A3161"/>
                </a:solidFill>
              </a:defRPr>
            </a:lvl3pPr>
            <a:lvl4pPr>
              <a:defRPr sz="900">
                <a:solidFill>
                  <a:srgbClr val="0A3161"/>
                </a:solidFill>
              </a:defRPr>
            </a:lvl4pPr>
            <a:lvl5pPr>
              <a:defRPr sz="900">
                <a:solidFill>
                  <a:srgbClr val="0A3161"/>
                </a:solidFill>
              </a:defRPr>
            </a:lvl5pPr>
          </a:lstStyle>
          <a:p>
            <a:pPr lvl="0"/>
            <a:r>
              <a:rPr lang="en-US"/>
              <a:t>Click to edit Master text styles</a:t>
            </a:r>
          </a:p>
        </p:txBody>
      </p:sp>
    </p:spTree>
    <p:extLst>
      <p:ext uri="{BB962C8B-B14F-4D97-AF65-F5344CB8AC3E}">
        <p14:creationId xmlns:p14="http://schemas.microsoft.com/office/powerpoint/2010/main" val="109321622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6_5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0400" y="128016"/>
            <a:ext cx="5486400" cy="685800"/>
          </a:xfrm>
          <a:prstGeom prst="rect">
            <a:avLst/>
          </a:prstGeom>
        </p:spPr>
        <p:txBody>
          <a:bodyPr/>
          <a:lstStyle>
            <a:lvl1pPr>
              <a:defRPr/>
            </a:lvl1pPr>
          </a:lstStyle>
          <a:p>
            <a:r>
              <a:rPr lang="en-US" dirty="0"/>
              <a:t>Click to add content</a:t>
            </a:r>
          </a:p>
        </p:txBody>
      </p:sp>
      <p:sp>
        <p:nvSpPr>
          <p:cNvPr id="3" name="Content Placeholder 2"/>
          <p:cNvSpPr>
            <a:spLocks noGrp="1"/>
          </p:cNvSpPr>
          <p:nvPr>
            <p:ph idx="1"/>
          </p:nvPr>
        </p:nvSpPr>
        <p:spPr>
          <a:xfrm>
            <a:off x="457200" y="1188720"/>
            <a:ext cx="3910260" cy="4846320"/>
          </a:xfrm>
        </p:spPr>
        <p:txBody>
          <a:bodyPr>
            <a:noAutofit/>
          </a:bodyPr>
          <a:lstStyle>
            <a:lvl1pPr>
              <a:defRPr sz="900" b="0">
                <a:solidFill>
                  <a:srgbClr val="0A3161"/>
                </a:solidFill>
              </a:defRPr>
            </a:lvl1pPr>
            <a:lvl2pPr>
              <a:defRPr sz="900">
                <a:solidFill>
                  <a:srgbClr val="0A3161"/>
                </a:solidFill>
              </a:defRPr>
            </a:lvl2pPr>
            <a:lvl3pPr>
              <a:defRPr sz="900">
                <a:solidFill>
                  <a:srgbClr val="0A3161"/>
                </a:solidFill>
              </a:defRPr>
            </a:lvl3pPr>
            <a:lvl4pPr>
              <a:defRPr sz="900">
                <a:solidFill>
                  <a:srgbClr val="0A3161"/>
                </a:solidFill>
              </a:defRPr>
            </a:lvl4pPr>
            <a:lvl5pPr>
              <a:defRPr sz="900">
                <a:solidFill>
                  <a:srgbClr val="0A3161"/>
                </a:solidFill>
              </a:defRPr>
            </a:lvl5pPr>
          </a:lstStyle>
          <a:p>
            <a:pPr lvl="0"/>
            <a:r>
              <a:rPr lang="en-US"/>
              <a:t>Click to edit Master text styles</a:t>
            </a:r>
          </a:p>
        </p:txBody>
      </p:sp>
      <p:sp>
        <p:nvSpPr>
          <p:cNvPr id="5" name="Footer Placeholder 4"/>
          <p:cNvSpPr>
            <a:spLocks noGrp="1"/>
          </p:cNvSpPr>
          <p:nvPr>
            <p:ph type="ftr" sz="quarter" idx="11"/>
          </p:nvPr>
        </p:nvSpPr>
        <p:spPr>
          <a:xfrm>
            <a:off x="1005840" y="6263642"/>
            <a:ext cx="3657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a:p>
        </p:txBody>
      </p:sp>
      <p:sp>
        <p:nvSpPr>
          <p:cNvPr id="7" name="Date Placeholder 3">
            <a:extLst>
              <a:ext uri="{FF2B5EF4-FFF2-40B4-BE49-F238E27FC236}">
                <a16:creationId xmlns:a16="http://schemas.microsoft.com/office/drawing/2014/main" id="{64F503E4-B178-2543-9E7A-6410A16C659A}"/>
              </a:ext>
            </a:extLst>
          </p:cNvPr>
          <p:cNvSpPr>
            <a:spLocks noGrp="1"/>
          </p:cNvSpPr>
          <p:nvPr>
            <p:ph type="dt" sz="half" idx="10"/>
          </p:nvPr>
        </p:nvSpPr>
        <p:spPr>
          <a:xfrm>
            <a:off x="6689598" y="6263642"/>
            <a:ext cx="1997202" cy="365125"/>
          </a:xfrm>
          <a:prstGeom prst="rect">
            <a:avLst/>
          </a:prstGeom>
        </p:spPr>
        <p:txBody>
          <a:bodyPr/>
          <a:lstStyle/>
          <a:p>
            <a:endParaRPr lang="en-US" dirty="0"/>
          </a:p>
        </p:txBody>
      </p:sp>
      <p:sp>
        <p:nvSpPr>
          <p:cNvPr id="11" name="Content Placeholder 2">
            <a:extLst>
              <a:ext uri="{FF2B5EF4-FFF2-40B4-BE49-F238E27FC236}">
                <a16:creationId xmlns:a16="http://schemas.microsoft.com/office/drawing/2014/main" id="{7FF43E72-053D-408B-A5B9-99FD79864FFF}"/>
              </a:ext>
            </a:extLst>
          </p:cNvPr>
          <p:cNvSpPr>
            <a:spLocks noGrp="1"/>
          </p:cNvSpPr>
          <p:nvPr>
            <p:ph idx="13"/>
          </p:nvPr>
        </p:nvSpPr>
        <p:spPr>
          <a:xfrm>
            <a:off x="4776541" y="1209095"/>
            <a:ext cx="4197315" cy="1332086"/>
          </a:xfrm>
        </p:spPr>
        <p:txBody>
          <a:bodyPr>
            <a:noAutofit/>
          </a:bodyPr>
          <a:lstStyle>
            <a:lvl1pPr>
              <a:defRPr sz="1050" b="1">
                <a:solidFill>
                  <a:srgbClr val="0079AD"/>
                </a:solidFill>
              </a:defRPr>
            </a:lvl1pPr>
            <a:lvl2pPr>
              <a:defRPr sz="900">
                <a:solidFill>
                  <a:srgbClr val="0A3161"/>
                </a:solidFill>
              </a:defRPr>
            </a:lvl2pPr>
            <a:lvl3pPr>
              <a:defRPr sz="900">
                <a:solidFill>
                  <a:srgbClr val="0A3161"/>
                </a:solidFill>
              </a:defRPr>
            </a:lvl3pPr>
            <a:lvl4pPr>
              <a:defRPr sz="900">
                <a:solidFill>
                  <a:srgbClr val="0A3161"/>
                </a:solidFill>
              </a:defRPr>
            </a:lvl4pPr>
            <a:lvl5pPr>
              <a:defRPr sz="900">
                <a:solidFill>
                  <a:srgbClr val="0A3161"/>
                </a:solidFill>
              </a:defRPr>
            </a:lvl5pPr>
          </a:lstStyle>
          <a:p>
            <a:pPr lvl="0"/>
            <a:r>
              <a:rPr lang="en-US"/>
              <a:t>Click to edit Master text styles</a:t>
            </a:r>
          </a:p>
        </p:txBody>
      </p:sp>
      <p:sp>
        <p:nvSpPr>
          <p:cNvPr id="17" name="Content Placeholder 2">
            <a:extLst>
              <a:ext uri="{FF2B5EF4-FFF2-40B4-BE49-F238E27FC236}">
                <a16:creationId xmlns:a16="http://schemas.microsoft.com/office/drawing/2014/main" id="{8EFE9CFB-FF05-4AB0-8DF7-8383C5734AE1}"/>
              </a:ext>
            </a:extLst>
          </p:cNvPr>
          <p:cNvSpPr>
            <a:spLocks noGrp="1"/>
          </p:cNvSpPr>
          <p:nvPr>
            <p:ph idx="15"/>
          </p:nvPr>
        </p:nvSpPr>
        <p:spPr>
          <a:xfrm>
            <a:off x="-2596817" y="2876198"/>
            <a:ext cx="2358784" cy="1237124"/>
          </a:xfrm>
        </p:spPr>
        <p:txBody>
          <a:bodyPr>
            <a:noAutofit/>
          </a:bodyPr>
          <a:lstStyle>
            <a:lvl1pPr>
              <a:defRPr sz="788" b="0">
                <a:solidFill>
                  <a:srgbClr val="0A3161"/>
                </a:solidFill>
              </a:defRPr>
            </a:lvl1pPr>
            <a:lvl2pPr>
              <a:defRPr sz="900">
                <a:solidFill>
                  <a:srgbClr val="0A3161"/>
                </a:solidFill>
              </a:defRPr>
            </a:lvl2pPr>
            <a:lvl3pPr>
              <a:defRPr sz="900">
                <a:solidFill>
                  <a:srgbClr val="0A3161"/>
                </a:solidFill>
              </a:defRPr>
            </a:lvl3pPr>
            <a:lvl4pPr>
              <a:defRPr sz="900">
                <a:solidFill>
                  <a:srgbClr val="0A3161"/>
                </a:solidFill>
              </a:defRPr>
            </a:lvl4pPr>
            <a:lvl5pPr>
              <a:defRPr sz="900">
                <a:solidFill>
                  <a:srgbClr val="0A3161"/>
                </a:solidFill>
              </a:defRPr>
            </a:lvl5pPr>
          </a:lstStyle>
          <a:p>
            <a:pPr lvl="0"/>
            <a:r>
              <a:rPr lang="en-US"/>
              <a:t>Click to edit Master text styles</a:t>
            </a:r>
          </a:p>
        </p:txBody>
      </p:sp>
    </p:spTree>
    <p:extLst>
      <p:ext uri="{BB962C8B-B14F-4D97-AF65-F5344CB8AC3E}">
        <p14:creationId xmlns:p14="http://schemas.microsoft.com/office/powerpoint/2010/main" val="252017561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6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0400" y="128429"/>
            <a:ext cx="5486400" cy="685800"/>
          </a:xfrm>
          <a:prstGeom prst="rect">
            <a:avLst/>
          </a:prstGeom>
        </p:spPr>
        <p:txBody>
          <a:bodyPr/>
          <a:lstStyle>
            <a:lvl1pPr>
              <a:defRPr/>
            </a:lvl1pPr>
          </a:lstStyle>
          <a:p>
            <a:r>
              <a:rPr lang="en-US" dirty="0"/>
              <a:t>Click to add content</a:t>
            </a:r>
          </a:p>
        </p:txBody>
      </p:sp>
      <p:sp>
        <p:nvSpPr>
          <p:cNvPr id="5" name="Footer Placeholder 4"/>
          <p:cNvSpPr>
            <a:spLocks noGrp="1"/>
          </p:cNvSpPr>
          <p:nvPr>
            <p:ph type="ftr" sz="quarter" idx="11"/>
          </p:nvPr>
        </p:nvSpPr>
        <p:spPr>
          <a:xfrm>
            <a:off x="1005840" y="6263642"/>
            <a:ext cx="3657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a:p>
        </p:txBody>
      </p:sp>
      <p:sp>
        <p:nvSpPr>
          <p:cNvPr id="10" name="Table Placeholder 9"/>
          <p:cNvSpPr>
            <a:spLocks noGrp="1"/>
          </p:cNvSpPr>
          <p:nvPr>
            <p:ph type="tbl" sz="quarter" idx="13"/>
          </p:nvPr>
        </p:nvSpPr>
        <p:spPr>
          <a:xfrm>
            <a:off x="457200" y="1188720"/>
            <a:ext cx="8229600" cy="4846320"/>
          </a:xfrm>
        </p:spPr>
        <p:txBody>
          <a:bodyPr/>
          <a:lstStyle/>
          <a:p>
            <a:r>
              <a:rPr lang="en-US"/>
              <a:t>Click icon to add table</a:t>
            </a:r>
            <a:endParaRPr lang="en-US" dirty="0"/>
          </a:p>
        </p:txBody>
      </p:sp>
      <p:sp>
        <p:nvSpPr>
          <p:cNvPr id="8" name="Date Placeholder 3">
            <a:extLst>
              <a:ext uri="{FF2B5EF4-FFF2-40B4-BE49-F238E27FC236}">
                <a16:creationId xmlns:a16="http://schemas.microsoft.com/office/drawing/2014/main" id="{0C1A172A-9B59-EB43-AADD-6A1D82F805EC}"/>
              </a:ext>
            </a:extLst>
          </p:cNvPr>
          <p:cNvSpPr>
            <a:spLocks noGrp="1"/>
          </p:cNvSpPr>
          <p:nvPr>
            <p:ph type="dt" sz="half" idx="10"/>
          </p:nvPr>
        </p:nvSpPr>
        <p:spPr>
          <a:xfrm>
            <a:off x="6689598" y="6263642"/>
            <a:ext cx="1997202" cy="365125"/>
          </a:xfrm>
          <a:prstGeom prst="rect">
            <a:avLst/>
          </a:prstGeom>
        </p:spPr>
        <p:txBody>
          <a:bodyPr/>
          <a:lstStyle/>
          <a:p>
            <a:endParaRPr lang="en-US" dirty="0"/>
          </a:p>
        </p:txBody>
      </p:sp>
    </p:spTree>
    <p:extLst>
      <p:ext uri="{BB962C8B-B14F-4D97-AF65-F5344CB8AC3E}">
        <p14:creationId xmlns:p14="http://schemas.microsoft.com/office/powerpoint/2010/main" val="381820900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7 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88720"/>
            <a:ext cx="8229600" cy="3248026"/>
          </a:xfrm>
          <a:prstGeom prst="rect">
            <a:avLst/>
          </a:prstGeom>
        </p:spPr>
        <p:txBody>
          <a:bodyPr anchor="b"/>
          <a:lstStyle>
            <a:lvl1pPr>
              <a:defRPr sz="4500">
                <a:solidFill>
                  <a:srgbClr val="0A3161"/>
                </a:solidFill>
              </a:defRPr>
            </a:lvl1pPr>
          </a:lstStyle>
          <a:p>
            <a:r>
              <a:rPr lang="en-US" dirty="0"/>
              <a:t>Click to add content</a:t>
            </a:r>
          </a:p>
        </p:txBody>
      </p:sp>
      <p:sp>
        <p:nvSpPr>
          <p:cNvPr id="3" name="Text Placeholder 2"/>
          <p:cNvSpPr>
            <a:spLocks noGrp="1"/>
          </p:cNvSpPr>
          <p:nvPr>
            <p:ph type="body" idx="1"/>
          </p:nvPr>
        </p:nvSpPr>
        <p:spPr>
          <a:xfrm>
            <a:off x="457200" y="4572000"/>
            <a:ext cx="8229600" cy="1463040"/>
          </a:xfrm>
        </p:spPr>
        <p:txBody>
          <a:bodyPr/>
          <a:lstStyle>
            <a:lvl1pPr marL="0" indent="0">
              <a:buNone/>
              <a:defRPr sz="1800">
                <a:solidFill>
                  <a:srgbClr val="B3194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1005840" y="6263642"/>
            <a:ext cx="3657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a:p>
        </p:txBody>
      </p:sp>
      <p:sp>
        <p:nvSpPr>
          <p:cNvPr id="8" name="Date Placeholder 4">
            <a:extLst>
              <a:ext uri="{FF2B5EF4-FFF2-40B4-BE49-F238E27FC236}">
                <a16:creationId xmlns:a16="http://schemas.microsoft.com/office/drawing/2014/main" id="{755D1286-6D1D-0F4F-8444-0698CAF8CA31}"/>
              </a:ext>
            </a:extLst>
          </p:cNvPr>
          <p:cNvSpPr>
            <a:spLocks noGrp="1"/>
          </p:cNvSpPr>
          <p:nvPr>
            <p:ph type="dt" sz="half" idx="10"/>
          </p:nvPr>
        </p:nvSpPr>
        <p:spPr>
          <a:xfrm>
            <a:off x="6689598" y="6263642"/>
            <a:ext cx="1997202" cy="365125"/>
          </a:xfrm>
          <a:prstGeom prst="rect">
            <a:avLst/>
          </a:prstGeom>
        </p:spPr>
        <p:txBody>
          <a:bodyPr/>
          <a:lstStyle/>
          <a:p>
            <a:endParaRPr lang="en-US" dirty="0"/>
          </a:p>
        </p:txBody>
      </p:sp>
    </p:spTree>
    <p:extLst>
      <p:ext uri="{BB962C8B-B14F-4D97-AF65-F5344CB8AC3E}">
        <p14:creationId xmlns:p14="http://schemas.microsoft.com/office/powerpoint/2010/main" val="367367165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8 Divided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88720"/>
            <a:ext cx="3931920" cy="4754880"/>
          </a:xfrm>
        </p:spPr>
        <p:txBody>
          <a:bodyPr/>
          <a:lstStyle>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880" y="1188720"/>
            <a:ext cx="3931920" cy="4754880"/>
          </a:xfrm>
        </p:spPr>
        <p:txBody>
          <a:bodyPr/>
          <a:lstStyle>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689598" y="6263642"/>
            <a:ext cx="1997202" cy="365125"/>
          </a:xfrm>
          <a:prstGeom prst="rect">
            <a:avLst/>
          </a:prstGeom>
        </p:spPr>
        <p:txBody>
          <a:bodyPr/>
          <a:lstStyle/>
          <a:p>
            <a:endParaRPr lang="en-US" dirty="0"/>
          </a:p>
        </p:txBody>
      </p:sp>
      <p:sp>
        <p:nvSpPr>
          <p:cNvPr id="6" name="Footer Placeholder 5"/>
          <p:cNvSpPr>
            <a:spLocks noGrp="1"/>
          </p:cNvSpPr>
          <p:nvPr>
            <p:ph type="ftr" sz="quarter" idx="11"/>
          </p:nvPr>
        </p:nvSpPr>
        <p:spPr>
          <a:xfrm>
            <a:off x="1005840" y="6263642"/>
            <a:ext cx="3657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a:p>
        </p:txBody>
      </p:sp>
      <p:cxnSp>
        <p:nvCxnSpPr>
          <p:cNvPr id="9" name="Straight Connector 8" descr="A vertical divider line seperating content on the left of the slide from content on the right" title="Vertical Divider">
            <a:extLst>
              <a:ext uri="{FF2B5EF4-FFF2-40B4-BE49-F238E27FC236}">
                <a16:creationId xmlns:a16="http://schemas.microsoft.com/office/drawing/2014/main" id="{8740D3E5-AA71-C94F-B115-C3A81D53A843}"/>
              </a:ext>
            </a:extLst>
          </p:cNvPr>
          <p:cNvCxnSpPr>
            <a:cxnSpLocks/>
          </p:cNvCxnSpPr>
          <p:nvPr userDrawn="1"/>
        </p:nvCxnSpPr>
        <p:spPr>
          <a:xfrm>
            <a:off x="4572000" y="1188720"/>
            <a:ext cx="0" cy="47548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01DFD81E-1B59-7249-9400-9F4C9C25DAF9}"/>
              </a:ext>
            </a:extLst>
          </p:cNvPr>
          <p:cNvSpPr>
            <a:spLocks noGrp="1"/>
          </p:cNvSpPr>
          <p:nvPr>
            <p:ph type="title" hasCustomPrompt="1"/>
          </p:nvPr>
        </p:nvSpPr>
        <p:spPr>
          <a:xfrm>
            <a:off x="3200400" y="128017"/>
            <a:ext cx="5486400" cy="667465"/>
          </a:xfrm>
          <a:prstGeom prst="rect">
            <a:avLst/>
          </a:prstGeom>
        </p:spPr>
        <p:txBody>
          <a:bodyPr/>
          <a:lstStyle>
            <a:lvl1pPr>
              <a:defRPr/>
            </a:lvl1pPr>
          </a:lstStyle>
          <a:p>
            <a:r>
              <a:rPr lang="en-US" dirty="0"/>
              <a:t>Click to add content</a:t>
            </a:r>
          </a:p>
        </p:txBody>
      </p:sp>
    </p:spTree>
    <p:extLst>
      <p:ext uri="{BB962C8B-B14F-4D97-AF65-F5344CB8AC3E}">
        <p14:creationId xmlns:p14="http://schemas.microsoft.com/office/powerpoint/2010/main" val="395530180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9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88720"/>
            <a:ext cx="8229600" cy="457200"/>
          </a:xfrm>
          <a:prstGeom prst="rect">
            <a:avLst/>
          </a:prstGeom>
        </p:spPr>
        <p:txBody>
          <a:bodyPr/>
          <a:lstStyle>
            <a:lvl1pPr>
              <a:defRPr>
                <a:solidFill>
                  <a:srgbClr val="0A3161"/>
                </a:solidFill>
              </a:defRPr>
            </a:lvl1pPr>
          </a:lstStyle>
          <a:p>
            <a:r>
              <a:rPr lang="en-US" dirty="0"/>
              <a:t>Click to add content</a:t>
            </a:r>
          </a:p>
        </p:txBody>
      </p:sp>
      <p:sp>
        <p:nvSpPr>
          <p:cNvPr id="3" name="Text Placeholder 2"/>
          <p:cNvSpPr>
            <a:spLocks noGrp="1"/>
          </p:cNvSpPr>
          <p:nvPr>
            <p:ph type="body" idx="1"/>
          </p:nvPr>
        </p:nvSpPr>
        <p:spPr>
          <a:xfrm>
            <a:off x="457200" y="1681163"/>
            <a:ext cx="3931920" cy="73152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505075"/>
            <a:ext cx="3931920" cy="3474720"/>
          </a:xfrm>
        </p:spPr>
        <p:txBody>
          <a:bodyPr/>
          <a:lstStyle>
            <a:lvl1pPr>
              <a:defRPr>
                <a:solidFill>
                  <a:srgbClr val="0A316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81163"/>
            <a:ext cx="3931920" cy="73152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54881" y="2505075"/>
            <a:ext cx="3931920" cy="3474720"/>
          </a:xfrm>
        </p:spPr>
        <p:txBody>
          <a:bodyPr/>
          <a:lstStyle>
            <a:lvl1pPr>
              <a:defRPr>
                <a:solidFill>
                  <a:srgbClr val="0A316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689598" y="6263642"/>
            <a:ext cx="1997202" cy="365125"/>
          </a:xfrm>
          <a:prstGeom prst="rect">
            <a:avLst/>
          </a:prstGeom>
        </p:spPr>
        <p:txBody>
          <a:bodyPr/>
          <a:lstStyle/>
          <a:p>
            <a:endParaRPr lang="en-US" dirty="0"/>
          </a:p>
        </p:txBody>
      </p:sp>
      <p:sp>
        <p:nvSpPr>
          <p:cNvPr id="8" name="Footer Placeholder 7"/>
          <p:cNvSpPr>
            <a:spLocks noGrp="1"/>
          </p:cNvSpPr>
          <p:nvPr>
            <p:ph type="ftr" sz="quarter" idx="11"/>
          </p:nvPr>
        </p:nvSpPr>
        <p:spPr>
          <a:xfrm>
            <a:off x="1005840" y="6263642"/>
            <a:ext cx="3657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a:p>
        </p:txBody>
      </p:sp>
      <p:cxnSp>
        <p:nvCxnSpPr>
          <p:cNvPr id="10" name="Straight Connector 9" descr="A vertical divider line seperating content on the left of the slide from content on the right" title="Vertical Divider"/>
          <p:cNvCxnSpPr>
            <a:cxnSpLocks/>
          </p:cNvCxnSpPr>
          <p:nvPr userDrawn="1"/>
        </p:nvCxnSpPr>
        <p:spPr>
          <a:xfrm>
            <a:off x="4573478" y="1681163"/>
            <a:ext cx="0" cy="42976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3144066"/>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10 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005840" y="6263642"/>
            <a:ext cx="3657600" cy="365125"/>
          </a:xfrm>
          <a:prstGeom prst="rect">
            <a:avLst/>
          </a:prstGeom>
        </p:spPr>
        <p:txBody>
          <a:bodyPr/>
          <a:lstStyle/>
          <a:p>
            <a:endParaRPr lang="en-US"/>
          </a:p>
        </p:txBody>
      </p:sp>
      <p:sp>
        <p:nvSpPr>
          <p:cNvPr id="2" name="Title 1"/>
          <p:cNvSpPr>
            <a:spLocks noGrp="1"/>
          </p:cNvSpPr>
          <p:nvPr>
            <p:ph type="title" hasCustomPrompt="1"/>
          </p:nvPr>
        </p:nvSpPr>
        <p:spPr>
          <a:xfrm>
            <a:off x="3200400" y="134549"/>
            <a:ext cx="5486400" cy="667465"/>
          </a:xfrm>
          <a:prstGeom prst="rect">
            <a:avLst/>
          </a:prstGeom>
        </p:spPr>
        <p:txBody>
          <a:bodyPr/>
          <a:lstStyle>
            <a:lvl1pPr>
              <a:defRPr/>
            </a:lvl1pPr>
          </a:lstStyle>
          <a:p>
            <a:r>
              <a:rPr lang="en-US" dirty="0"/>
              <a:t>Click to add content</a:t>
            </a:r>
          </a:p>
        </p:txBody>
      </p:sp>
      <p:sp>
        <p:nvSpPr>
          <p:cNvPr id="3" name="Date Placeholder 2"/>
          <p:cNvSpPr>
            <a:spLocks noGrp="1"/>
          </p:cNvSpPr>
          <p:nvPr>
            <p:ph type="dt" sz="half" idx="10"/>
          </p:nvPr>
        </p:nvSpPr>
        <p:spPr>
          <a:xfrm>
            <a:off x="6689598" y="6263642"/>
            <a:ext cx="1997202"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a:p>
        </p:txBody>
      </p:sp>
    </p:spTree>
    <p:extLst>
      <p:ext uri="{BB962C8B-B14F-4D97-AF65-F5344CB8AC3E}">
        <p14:creationId xmlns:p14="http://schemas.microsoft.com/office/powerpoint/2010/main" val="402961290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11 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689598" y="6263642"/>
            <a:ext cx="1997202" cy="365125"/>
          </a:xfrm>
          <a:prstGeom prst="rect">
            <a:avLst/>
          </a:prstGeom>
        </p:spPr>
        <p:txBody>
          <a:bodyPr/>
          <a:lstStyle/>
          <a:p>
            <a:endParaRPr lang="en-US" dirty="0"/>
          </a:p>
        </p:txBody>
      </p:sp>
      <p:sp>
        <p:nvSpPr>
          <p:cNvPr id="3" name="Footer Placeholder 2"/>
          <p:cNvSpPr>
            <a:spLocks noGrp="1"/>
          </p:cNvSpPr>
          <p:nvPr>
            <p:ph type="ftr" sz="quarter" idx="11"/>
          </p:nvPr>
        </p:nvSpPr>
        <p:spPr>
          <a:xfrm>
            <a:off x="1005840" y="6263642"/>
            <a:ext cx="3657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a:p>
        </p:txBody>
      </p:sp>
    </p:spTree>
    <p:extLst>
      <p:ext uri="{BB962C8B-B14F-4D97-AF65-F5344CB8AC3E}">
        <p14:creationId xmlns:p14="http://schemas.microsoft.com/office/powerpoint/2010/main" val="424857940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2 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88720"/>
            <a:ext cx="3108960" cy="1554480"/>
          </a:xfrm>
          <a:prstGeom prst="rect">
            <a:avLst/>
          </a:prstGeom>
        </p:spPr>
        <p:txBody>
          <a:bodyPr anchor="b"/>
          <a:lstStyle>
            <a:lvl1pPr>
              <a:defRPr sz="2100">
                <a:solidFill>
                  <a:srgbClr val="0A3161"/>
                </a:solidFill>
              </a:defRPr>
            </a:lvl1pPr>
          </a:lstStyle>
          <a:p>
            <a:r>
              <a:rPr lang="en-US" dirty="0"/>
              <a:t>Click to add content</a:t>
            </a:r>
          </a:p>
        </p:txBody>
      </p:sp>
      <p:sp>
        <p:nvSpPr>
          <p:cNvPr id="3" name="Content Placeholder 2"/>
          <p:cNvSpPr>
            <a:spLocks noGrp="1"/>
          </p:cNvSpPr>
          <p:nvPr>
            <p:ph idx="1"/>
          </p:nvPr>
        </p:nvSpPr>
        <p:spPr>
          <a:xfrm>
            <a:off x="3840480" y="1188720"/>
            <a:ext cx="4846320" cy="4846320"/>
          </a:xfrm>
        </p:spPr>
        <p:txBody>
          <a:bodyPr/>
          <a:lstStyle>
            <a:lvl1pPr>
              <a:defRPr sz="2100"/>
            </a:lvl1pPr>
            <a:lvl2pPr>
              <a:defRPr sz="1500"/>
            </a:lvl2pPr>
            <a:lvl3pPr>
              <a:defRPr sz="1500"/>
            </a:lvl3pPr>
            <a:lvl4pPr>
              <a:defRPr sz="12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199" y="2926080"/>
            <a:ext cx="3108960" cy="3108960"/>
          </a:xfrm>
        </p:spPr>
        <p:txBody>
          <a:bodyPr/>
          <a:lstStyle>
            <a:lvl1pPr marL="0" indent="0">
              <a:buNone/>
              <a:defRPr sz="1500" b="0">
                <a:solidFill>
                  <a:srgbClr val="0A316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689598" y="6263642"/>
            <a:ext cx="1997202" cy="365125"/>
          </a:xfrm>
          <a:prstGeom prst="rect">
            <a:avLst/>
          </a:prstGeom>
        </p:spPr>
        <p:txBody>
          <a:bodyPr/>
          <a:lstStyle/>
          <a:p>
            <a:endParaRPr lang="en-US" dirty="0"/>
          </a:p>
        </p:txBody>
      </p:sp>
      <p:sp>
        <p:nvSpPr>
          <p:cNvPr id="6" name="Footer Placeholder 5"/>
          <p:cNvSpPr>
            <a:spLocks noGrp="1"/>
          </p:cNvSpPr>
          <p:nvPr>
            <p:ph type="ftr" sz="quarter" idx="11"/>
          </p:nvPr>
        </p:nvSpPr>
        <p:spPr>
          <a:xfrm>
            <a:off x="1005840" y="6263642"/>
            <a:ext cx="3657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a:p>
        </p:txBody>
      </p:sp>
    </p:spTree>
    <p:extLst>
      <p:ext uri="{BB962C8B-B14F-4D97-AF65-F5344CB8AC3E}">
        <p14:creationId xmlns:p14="http://schemas.microsoft.com/office/powerpoint/2010/main" val="1538478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 Title Slide Wayfin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77C6502-6EA7-C145-BDC0-BCA06BC3EEBE}"/>
              </a:ext>
            </a:extLst>
          </p:cNvPr>
          <p:cNvSpPr>
            <a:spLocks noGrp="1"/>
          </p:cNvSpPr>
          <p:nvPr>
            <p:ph type="ctrTitle" hasCustomPrompt="1"/>
          </p:nvPr>
        </p:nvSpPr>
        <p:spPr>
          <a:xfrm>
            <a:off x="1022777" y="1830794"/>
            <a:ext cx="6998208" cy="1213573"/>
          </a:xfrm>
          <a:prstGeom prst="rect">
            <a:avLst/>
          </a:prstGeom>
        </p:spPr>
        <p:txBody>
          <a:bodyPr anchor="b">
            <a:noAutofit/>
          </a:bodyPr>
          <a:lstStyle>
            <a:lvl1pPr algn="l">
              <a:defRPr sz="4000" b="0">
                <a:solidFill>
                  <a:srgbClr val="0A3161"/>
                </a:solidFill>
              </a:defRPr>
            </a:lvl1pPr>
          </a:lstStyle>
          <a:p>
            <a:r>
              <a:rPr lang="en-US"/>
              <a:t>Risk Working Group Monthly Meeting</a:t>
            </a:r>
          </a:p>
        </p:txBody>
      </p:sp>
      <p:sp>
        <p:nvSpPr>
          <p:cNvPr id="8" name="Subtitle 2">
            <a:extLst>
              <a:ext uri="{FF2B5EF4-FFF2-40B4-BE49-F238E27FC236}">
                <a16:creationId xmlns:a16="http://schemas.microsoft.com/office/drawing/2014/main" id="{80ECF47D-B992-804B-BE32-1324F78E3320}"/>
              </a:ext>
            </a:extLst>
          </p:cNvPr>
          <p:cNvSpPr>
            <a:spLocks noGrp="1"/>
          </p:cNvSpPr>
          <p:nvPr>
            <p:ph type="subTitle" idx="1" hasCustomPrompt="1"/>
          </p:nvPr>
        </p:nvSpPr>
        <p:spPr>
          <a:xfrm>
            <a:off x="1022778" y="3168310"/>
            <a:ext cx="6998207" cy="828475"/>
          </a:xfrm>
        </p:spPr>
        <p:txBody>
          <a:bodyPr>
            <a:noAutofit/>
          </a:bodyPr>
          <a:lstStyle>
            <a:lvl1pPr marL="0" indent="0" algn="l">
              <a:lnSpc>
                <a:spcPts val="2900"/>
              </a:lnSpc>
              <a:spcBef>
                <a:spcPts val="0"/>
              </a:spcBef>
              <a:spcAft>
                <a:spcPts val="0"/>
              </a:spcAft>
              <a:buNone/>
              <a:defRPr sz="2600" b="0">
                <a:solidFill>
                  <a:srgbClr val="B3194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br>
              <a:rPr lang="en-US"/>
            </a:br>
            <a:r>
              <a:rPr lang="en-US"/>
              <a:t>Up to Two Lines of Text</a:t>
            </a:r>
          </a:p>
        </p:txBody>
      </p:sp>
      <p:sp>
        <p:nvSpPr>
          <p:cNvPr id="9" name="Text Placeholder 4">
            <a:extLst>
              <a:ext uri="{FF2B5EF4-FFF2-40B4-BE49-F238E27FC236}">
                <a16:creationId xmlns:a16="http://schemas.microsoft.com/office/drawing/2014/main" id="{E988FE72-FD98-F94E-A039-B2AC1B3C2678}"/>
              </a:ext>
            </a:extLst>
          </p:cNvPr>
          <p:cNvSpPr>
            <a:spLocks noGrp="1"/>
          </p:cNvSpPr>
          <p:nvPr>
            <p:ph type="body" sz="quarter" idx="12" hasCustomPrompt="1"/>
          </p:nvPr>
        </p:nvSpPr>
        <p:spPr>
          <a:xfrm>
            <a:off x="965200" y="4321851"/>
            <a:ext cx="6418580" cy="936625"/>
          </a:xfrm>
        </p:spPr>
        <p:txBody>
          <a:bodyPr/>
          <a:lstStyle>
            <a:lvl1pPr>
              <a:defRPr sz="1800" b="0" i="1">
                <a:solidFill>
                  <a:srgbClr val="0A3161"/>
                </a:solidFill>
              </a:defRPr>
            </a:lvl1pPr>
          </a:lstStyle>
          <a:p>
            <a:pPr lvl="0"/>
            <a:r>
              <a:rPr lang="en-US"/>
              <a:t>Tagline or Other Information</a:t>
            </a:r>
          </a:p>
        </p:txBody>
      </p:sp>
      <p:sp>
        <p:nvSpPr>
          <p:cNvPr id="10" name="Text Placeholder 5">
            <a:extLst>
              <a:ext uri="{FF2B5EF4-FFF2-40B4-BE49-F238E27FC236}">
                <a16:creationId xmlns:a16="http://schemas.microsoft.com/office/drawing/2014/main" id="{643CE2F1-DFD5-754C-9E3F-12ACCAC23C78}"/>
              </a:ext>
            </a:extLst>
          </p:cNvPr>
          <p:cNvSpPr>
            <a:spLocks noGrp="1"/>
          </p:cNvSpPr>
          <p:nvPr>
            <p:ph type="body" sz="quarter" idx="13" hasCustomPrompt="1"/>
          </p:nvPr>
        </p:nvSpPr>
        <p:spPr>
          <a:xfrm>
            <a:off x="1022776" y="1505729"/>
            <a:ext cx="2446338" cy="377507"/>
          </a:xfrm>
        </p:spPr>
        <p:txBody>
          <a:bodyPr/>
          <a:lstStyle>
            <a:lvl1pPr>
              <a:defRPr sz="1800" b="0" baseline="30000"/>
            </a:lvl1pPr>
          </a:lstStyle>
          <a:p>
            <a:pPr lvl="0"/>
            <a:r>
              <a:rPr lang="en-US"/>
              <a:t>November 18th 2020</a:t>
            </a:r>
          </a:p>
        </p:txBody>
      </p:sp>
    </p:spTree>
    <p:extLst>
      <p:ext uri="{BB962C8B-B14F-4D97-AF65-F5344CB8AC3E}">
        <p14:creationId xmlns:p14="http://schemas.microsoft.com/office/powerpoint/2010/main" val="368383818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13 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88720"/>
            <a:ext cx="3108960" cy="1554480"/>
          </a:xfrm>
          <a:prstGeom prst="rect">
            <a:avLst/>
          </a:prstGeom>
        </p:spPr>
        <p:txBody>
          <a:bodyPr anchor="b"/>
          <a:lstStyle>
            <a:lvl1pPr>
              <a:defRPr sz="1800">
                <a:solidFill>
                  <a:srgbClr val="B31942"/>
                </a:solidFill>
              </a:defRPr>
            </a:lvl1pPr>
          </a:lstStyle>
          <a:p>
            <a:r>
              <a:rPr lang="en-US" dirty="0"/>
              <a:t>Click to add content</a:t>
            </a:r>
          </a:p>
        </p:txBody>
      </p:sp>
      <p:sp>
        <p:nvSpPr>
          <p:cNvPr id="3" name="Picture Placeholder 2"/>
          <p:cNvSpPr>
            <a:spLocks noGrp="1"/>
          </p:cNvSpPr>
          <p:nvPr>
            <p:ph type="pic" idx="1"/>
          </p:nvPr>
        </p:nvSpPr>
        <p:spPr>
          <a:xfrm>
            <a:off x="3840480" y="1188720"/>
            <a:ext cx="4846320" cy="4846320"/>
          </a:xfrm>
          <a:ln w="6350">
            <a:noFill/>
          </a:ln>
          <a:effectLst>
            <a:outerShdw blurRad="127000" dist="127000" dir="2700000" algn="tl" rotWithShape="0">
              <a:prstClr val="black">
                <a:alpha val="30000"/>
              </a:prstClr>
            </a:outerShdw>
          </a:effectLst>
        </p:spPr>
        <p:txBody>
          <a:bodyPr anchor="t"/>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57200" y="2926080"/>
            <a:ext cx="3108960" cy="3108960"/>
          </a:xfrm>
        </p:spPr>
        <p:txBody>
          <a:bodyPr/>
          <a:lstStyle>
            <a:lvl1pPr marL="0" indent="0">
              <a:buNone/>
              <a:defRPr sz="1500" b="0">
                <a:solidFill>
                  <a:srgbClr val="0A316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Footer Placeholder 5"/>
          <p:cNvSpPr>
            <a:spLocks noGrp="1"/>
          </p:cNvSpPr>
          <p:nvPr>
            <p:ph type="ftr" sz="quarter" idx="11"/>
          </p:nvPr>
        </p:nvSpPr>
        <p:spPr>
          <a:xfrm>
            <a:off x="1005840" y="6263642"/>
            <a:ext cx="3657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a:p>
        </p:txBody>
      </p:sp>
      <p:sp>
        <p:nvSpPr>
          <p:cNvPr id="8" name="Date Placeholder 3">
            <a:extLst>
              <a:ext uri="{FF2B5EF4-FFF2-40B4-BE49-F238E27FC236}">
                <a16:creationId xmlns:a16="http://schemas.microsoft.com/office/drawing/2014/main" id="{14D8E201-5475-CA4D-A245-DFE23D3F807A}"/>
              </a:ext>
            </a:extLst>
          </p:cNvPr>
          <p:cNvSpPr>
            <a:spLocks noGrp="1"/>
          </p:cNvSpPr>
          <p:nvPr>
            <p:ph type="dt" sz="half" idx="10"/>
          </p:nvPr>
        </p:nvSpPr>
        <p:spPr>
          <a:xfrm>
            <a:off x="6689598" y="6263642"/>
            <a:ext cx="1997202" cy="365125"/>
          </a:xfrm>
          <a:prstGeom prst="rect">
            <a:avLst/>
          </a:prstGeom>
        </p:spPr>
        <p:txBody>
          <a:bodyPr/>
          <a:lstStyle/>
          <a:p>
            <a:endParaRPr lang="en-US" dirty="0"/>
          </a:p>
        </p:txBody>
      </p:sp>
    </p:spTree>
    <p:extLst>
      <p:ext uri="{BB962C8B-B14F-4D97-AF65-F5344CB8AC3E}">
        <p14:creationId xmlns:p14="http://schemas.microsoft.com/office/powerpoint/2010/main" val="309460988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22D89F4-D286-4120-9660-8B7E82FA7A8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1241B1D-B618-43DD-AEBF-19B9892F11A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99D02C7-6B43-4A5C-926B-D639B3D7C2D9}"/>
              </a:ext>
            </a:extLst>
          </p:cNvPr>
          <p:cNvSpPr>
            <a:spLocks noGrp="1" noChangeArrowheads="1"/>
          </p:cNvSpPr>
          <p:nvPr>
            <p:ph type="sldNum" sz="quarter" idx="12"/>
          </p:nvPr>
        </p:nvSpPr>
        <p:spPr>
          <a:ln/>
        </p:spPr>
        <p:txBody>
          <a:bodyPr/>
          <a:lstStyle>
            <a:lvl1pPr>
              <a:defRPr/>
            </a:lvl1pPr>
          </a:lstStyle>
          <a:p>
            <a:pPr>
              <a:defRPr/>
            </a:pPr>
            <a:fld id="{83D2D572-C710-4B49-9775-11E8387D6AF6}" type="slidenum">
              <a:rPr lang="en-US" altLang="en-US"/>
              <a:pPr>
                <a:defRPr/>
              </a:pPr>
              <a:t>‹#›</a:t>
            </a:fld>
            <a:endParaRPr lang="en-US" altLang="en-US"/>
          </a:p>
        </p:txBody>
      </p:sp>
    </p:spTree>
    <p:extLst>
      <p:ext uri="{BB962C8B-B14F-4D97-AF65-F5344CB8AC3E}">
        <p14:creationId xmlns:p14="http://schemas.microsoft.com/office/powerpoint/2010/main" val="91242324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Picture with Caption_2">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29F16048-FF4E-41B1-B3D4-0FB210A70DF2}"/>
              </a:ext>
            </a:extLst>
          </p:cNvPr>
          <p:cNvSpPr/>
          <p:nvPr userDrawn="1"/>
        </p:nvSpPr>
        <p:spPr>
          <a:xfrm>
            <a:off x="3970972" y="0"/>
            <a:ext cx="5173028" cy="6858000"/>
          </a:xfrm>
          <a:custGeom>
            <a:avLst/>
            <a:gdLst/>
            <a:ahLst/>
            <a:cxnLst/>
            <a:rect l="l" t="t" r="r" b="b"/>
            <a:pathLst>
              <a:path w="6897370" h="6858000">
                <a:moveTo>
                  <a:pt x="0" y="6858000"/>
                </a:moveTo>
                <a:lnTo>
                  <a:pt x="6896900" y="6858000"/>
                </a:lnTo>
                <a:lnTo>
                  <a:pt x="6896900" y="0"/>
                </a:lnTo>
                <a:lnTo>
                  <a:pt x="0" y="0"/>
                </a:lnTo>
                <a:lnTo>
                  <a:pt x="0" y="6858000"/>
                </a:lnTo>
                <a:close/>
              </a:path>
            </a:pathLst>
          </a:custGeom>
          <a:solidFill>
            <a:schemeClr val="accent2"/>
          </a:solidFill>
        </p:spPr>
        <p:txBody>
          <a:bodyPr wrap="square" lIns="0" tIns="0" rIns="0" bIns="0" rtlCol="0"/>
          <a:lstStyle/>
          <a:p>
            <a:endParaRPr lang="en-US" noProof="0" dirty="0"/>
          </a:p>
        </p:txBody>
      </p:sp>
      <p:sp>
        <p:nvSpPr>
          <p:cNvPr id="11" name="Oval 10">
            <a:extLst>
              <a:ext uri="{FF2B5EF4-FFF2-40B4-BE49-F238E27FC236}">
                <a16:creationId xmlns:a16="http://schemas.microsoft.com/office/drawing/2014/main" id="{98AB8B54-69CD-4C57-8DBB-02A0E09851DD}"/>
              </a:ext>
            </a:extLst>
          </p:cNvPr>
          <p:cNvSpPr/>
          <p:nvPr userDrawn="1"/>
        </p:nvSpPr>
        <p:spPr>
          <a:xfrm>
            <a:off x="8671678" y="6227432"/>
            <a:ext cx="1998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690E0AA-5363-4861-AB6B-0E4D34D74B92}"/>
              </a:ext>
            </a:extLst>
          </p:cNvPr>
          <p:cNvSpPr>
            <a:spLocks noGrp="1"/>
          </p:cNvSpPr>
          <p:nvPr>
            <p:ph type="title"/>
          </p:nvPr>
        </p:nvSpPr>
        <p:spPr>
          <a:xfrm>
            <a:off x="629841" y="417363"/>
            <a:ext cx="2949178" cy="1302111"/>
          </a:xfrm>
        </p:spPr>
        <p:txBody>
          <a:bodyPr anchor="b"/>
          <a:lstStyle>
            <a:lvl1pPr>
              <a:defRPr sz="2400"/>
            </a:lvl1pPr>
          </a:lstStyle>
          <a:p>
            <a:r>
              <a:rPr lang="en-US" noProof="0"/>
              <a:t>Click to edit Master title style</a:t>
            </a:r>
          </a:p>
        </p:txBody>
      </p:sp>
      <p:sp>
        <p:nvSpPr>
          <p:cNvPr id="4" name="Text Placeholder 3">
            <a:extLst>
              <a:ext uri="{FF2B5EF4-FFF2-40B4-BE49-F238E27FC236}">
                <a16:creationId xmlns:a16="http://schemas.microsoft.com/office/drawing/2014/main" id="{EA79774D-36EB-4201-B1AC-922DD2E06640}"/>
              </a:ext>
            </a:extLst>
          </p:cNvPr>
          <p:cNvSpPr>
            <a:spLocks noGrp="1"/>
          </p:cNvSpPr>
          <p:nvPr>
            <p:ph type="body" sz="half" idx="2"/>
          </p:nvPr>
        </p:nvSpPr>
        <p:spPr>
          <a:xfrm>
            <a:off x="5470689" y="1192697"/>
            <a:ext cx="3043471" cy="1431234"/>
          </a:xfrm>
        </p:spPr>
        <p:txBody>
          <a:bodyPr/>
          <a:lstStyle>
            <a:lvl1pPr marL="0" indent="0">
              <a:buNone/>
              <a:defRPr sz="1200">
                <a:solidFill>
                  <a:schemeClr val="bg2">
                    <a:lumMod val="40000"/>
                    <a:lumOff val="6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0"/>
              <a:t>Click to edit Master text styles</a:t>
            </a:r>
          </a:p>
        </p:txBody>
      </p:sp>
      <p:sp>
        <p:nvSpPr>
          <p:cNvPr id="5" name="Date Placeholder 4">
            <a:extLst>
              <a:ext uri="{FF2B5EF4-FFF2-40B4-BE49-F238E27FC236}">
                <a16:creationId xmlns:a16="http://schemas.microsoft.com/office/drawing/2014/main" id="{CAD1E234-1CB2-41A0-B40D-7E7F160CBA11}"/>
              </a:ext>
            </a:extLst>
          </p:cNvPr>
          <p:cNvSpPr>
            <a:spLocks noGrp="1"/>
          </p:cNvSpPr>
          <p:nvPr>
            <p:ph type="dt" sz="half" idx="10"/>
          </p:nvPr>
        </p:nvSpPr>
        <p:spPr/>
        <p:txBody>
          <a:bodyPr/>
          <a:lstStyle/>
          <a:p>
            <a:fld id="{8C6D634D-0427-413D-A0D0-098959D06FEF}" type="datetime1">
              <a:rPr lang="en-US" noProof="0" smtClean="0"/>
              <a:t>9/15/2025</a:t>
            </a:fld>
            <a:endParaRPr lang="en-US" noProof="0" dirty="0"/>
          </a:p>
        </p:txBody>
      </p:sp>
      <p:sp>
        <p:nvSpPr>
          <p:cNvPr id="6" name="Footer Placeholder 5">
            <a:extLst>
              <a:ext uri="{FF2B5EF4-FFF2-40B4-BE49-F238E27FC236}">
                <a16:creationId xmlns:a16="http://schemas.microsoft.com/office/drawing/2014/main" id="{99FD472E-6334-4051-B4D9-6361A819F792}"/>
              </a:ext>
            </a:extLst>
          </p:cNvPr>
          <p:cNvSpPr>
            <a:spLocks noGrp="1"/>
          </p:cNvSpPr>
          <p:nvPr>
            <p:ph type="ftr" sz="quarter" idx="11"/>
          </p:nvPr>
        </p:nvSpPr>
        <p:spPr/>
        <p:txBody>
          <a:bodyPr/>
          <a:lstStyle/>
          <a:p>
            <a:endParaRPr lang="en-US" noProof="0" dirty="0"/>
          </a:p>
        </p:txBody>
      </p:sp>
      <p:sp>
        <p:nvSpPr>
          <p:cNvPr id="7" name="Slide Number Placeholder 6">
            <a:extLst>
              <a:ext uri="{FF2B5EF4-FFF2-40B4-BE49-F238E27FC236}">
                <a16:creationId xmlns:a16="http://schemas.microsoft.com/office/drawing/2014/main" id="{192384B9-6290-4070-B7D1-A105B27F0CB0}"/>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
        <p:nvSpPr>
          <p:cNvPr id="9" name="object 2">
            <a:extLst>
              <a:ext uri="{FF2B5EF4-FFF2-40B4-BE49-F238E27FC236}">
                <a16:creationId xmlns:a16="http://schemas.microsoft.com/office/drawing/2014/main" id="{9337951D-6DB6-4713-9200-E8513CDEB6B3}"/>
              </a:ext>
            </a:extLst>
          </p:cNvPr>
          <p:cNvSpPr/>
          <p:nvPr userDrawn="1"/>
        </p:nvSpPr>
        <p:spPr>
          <a:xfrm>
            <a:off x="0" y="2430412"/>
            <a:ext cx="2719388" cy="3438525"/>
          </a:xfrm>
          <a:custGeom>
            <a:avLst/>
            <a:gdLst/>
            <a:ahLst/>
            <a:cxnLst/>
            <a:rect l="l" t="t" r="r" b="b"/>
            <a:pathLst>
              <a:path w="3625850" h="3438525">
                <a:moveTo>
                  <a:pt x="0" y="3438486"/>
                </a:moveTo>
                <a:lnTo>
                  <a:pt x="3625596" y="3438486"/>
                </a:lnTo>
                <a:lnTo>
                  <a:pt x="3625596" y="0"/>
                </a:lnTo>
                <a:lnTo>
                  <a:pt x="0" y="0"/>
                </a:lnTo>
                <a:lnTo>
                  <a:pt x="0" y="3438486"/>
                </a:lnTo>
                <a:close/>
              </a:path>
            </a:pathLst>
          </a:custGeom>
          <a:solidFill>
            <a:schemeClr val="accent1"/>
          </a:solidFill>
        </p:spPr>
        <p:txBody>
          <a:bodyPr wrap="square" lIns="0" tIns="0" rIns="0" bIns="0" rtlCol="0"/>
          <a:lstStyle/>
          <a:p>
            <a:endParaRPr lang="en-US" noProof="0" dirty="0"/>
          </a:p>
        </p:txBody>
      </p:sp>
      <p:sp>
        <p:nvSpPr>
          <p:cNvPr id="3" name="Picture Placeholder 2">
            <a:extLst>
              <a:ext uri="{FF2B5EF4-FFF2-40B4-BE49-F238E27FC236}">
                <a16:creationId xmlns:a16="http://schemas.microsoft.com/office/drawing/2014/main" id="{8D44B7CE-2038-4CCA-AA8A-D03DE5FD956E}"/>
              </a:ext>
            </a:extLst>
          </p:cNvPr>
          <p:cNvSpPr>
            <a:spLocks noGrp="1"/>
          </p:cNvSpPr>
          <p:nvPr>
            <p:ph type="pic" idx="1"/>
          </p:nvPr>
        </p:nvSpPr>
        <p:spPr>
          <a:xfrm>
            <a:off x="0" y="2781224"/>
            <a:ext cx="4530600" cy="2736901"/>
          </a:xfrm>
        </p:spPr>
        <p:txBody>
          <a:bodyPr>
            <a:normAutofit/>
          </a:bodyPr>
          <a:lstStyle>
            <a:lvl1pPr marL="0" indent="0" algn="ctr">
              <a:buNone/>
              <a:defRPr sz="13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noProof="0"/>
              <a:t>Click icon to add picture</a:t>
            </a:r>
            <a:endParaRPr lang="en-US" noProof="0" dirty="0"/>
          </a:p>
        </p:txBody>
      </p:sp>
      <p:sp>
        <p:nvSpPr>
          <p:cNvPr id="12" name="Picture Placeholder 28">
            <a:extLst>
              <a:ext uri="{FF2B5EF4-FFF2-40B4-BE49-F238E27FC236}">
                <a16:creationId xmlns:a16="http://schemas.microsoft.com/office/drawing/2014/main" id="{2EB2F967-97B6-4CA8-B3E7-5FF7CA2BDD8C}"/>
              </a:ext>
            </a:extLst>
          </p:cNvPr>
          <p:cNvSpPr>
            <a:spLocks noGrp="1"/>
          </p:cNvSpPr>
          <p:nvPr>
            <p:ph type="pic" sz="quarter" idx="19"/>
          </p:nvPr>
        </p:nvSpPr>
        <p:spPr>
          <a:xfrm>
            <a:off x="4939580" y="1188013"/>
            <a:ext cx="282178" cy="376237"/>
          </a:xfrm>
        </p:spPr>
        <p:txBody>
          <a:bodyPr>
            <a:normAutofit/>
          </a:bodyPr>
          <a:lstStyle>
            <a:lvl1pPr marL="0" indent="0" algn="ctr">
              <a:buNone/>
              <a:defRPr sz="300"/>
            </a:lvl1pPr>
          </a:lstStyle>
          <a:p>
            <a:r>
              <a:rPr lang="en-US" noProof="0"/>
              <a:t>Click icon to add picture</a:t>
            </a:r>
            <a:endParaRPr lang="en-US" noProof="0" dirty="0"/>
          </a:p>
        </p:txBody>
      </p:sp>
      <p:sp>
        <p:nvSpPr>
          <p:cNvPr id="13" name="Picture Placeholder 28">
            <a:extLst>
              <a:ext uri="{FF2B5EF4-FFF2-40B4-BE49-F238E27FC236}">
                <a16:creationId xmlns:a16="http://schemas.microsoft.com/office/drawing/2014/main" id="{5E78E133-FE09-456A-8463-9EFAC6ADE26B}"/>
              </a:ext>
            </a:extLst>
          </p:cNvPr>
          <p:cNvSpPr>
            <a:spLocks noGrp="1"/>
          </p:cNvSpPr>
          <p:nvPr>
            <p:ph type="pic" sz="quarter" idx="22"/>
          </p:nvPr>
        </p:nvSpPr>
        <p:spPr>
          <a:xfrm>
            <a:off x="4939580" y="2878016"/>
            <a:ext cx="282178" cy="376237"/>
          </a:xfrm>
        </p:spPr>
        <p:txBody>
          <a:bodyPr>
            <a:normAutofit/>
          </a:bodyPr>
          <a:lstStyle>
            <a:lvl1pPr marL="0" indent="0" algn="ctr">
              <a:buNone/>
              <a:defRPr sz="300"/>
            </a:lvl1pPr>
          </a:lstStyle>
          <a:p>
            <a:r>
              <a:rPr lang="en-US" noProof="0"/>
              <a:t>Click icon to add picture</a:t>
            </a:r>
            <a:endParaRPr lang="en-US" noProof="0" dirty="0"/>
          </a:p>
        </p:txBody>
      </p:sp>
      <p:sp>
        <p:nvSpPr>
          <p:cNvPr id="14" name="Text Placeholder 3">
            <a:extLst>
              <a:ext uri="{FF2B5EF4-FFF2-40B4-BE49-F238E27FC236}">
                <a16:creationId xmlns:a16="http://schemas.microsoft.com/office/drawing/2014/main" id="{7F0C3496-EA4B-43E5-9704-968F80A8552C}"/>
              </a:ext>
            </a:extLst>
          </p:cNvPr>
          <p:cNvSpPr>
            <a:spLocks noGrp="1"/>
          </p:cNvSpPr>
          <p:nvPr>
            <p:ph type="body" sz="half" idx="23"/>
          </p:nvPr>
        </p:nvSpPr>
        <p:spPr>
          <a:xfrm>
            <a:off x="5470688" y="2880357"/>
            <a:ext cx="3043471" cy="1431234"/>
          </a:xfrm>
        </p:spPr>
        <p:txBody>
          <a:bodyPr/>
          <a:lstStyle>
            <a:lvl1pPr marL="0" indent="0">
              <a:buNone/>
              <a:defRPr sz="1200">
                <a:solidFill>
                  <a:schemeClr val="bg2">
                    <a:lumMod val="40000"/>
                    <a:lumOff val="6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0"/>
              <a:t>Click to edit Master text styles</a:t>
            </a:r>
          </a:p>
        </p:txBody>
      </p:sp>
      <p:sp>
        <p:nvSpPr>
          <p:cNvPr id="15" name="Picture Placeholder 28">
            <a:extLst>
              <a:ext uri="{FF2B5EF4-FFF2-40B4-BE49-F238E27FC236}">
                <a16:creationId xmlns:a16="http://schemas.microsoft.com/office/drawing/2014/main" id="{13414E14-9FEB-40F8-AE6E-319637A8F1CB}"/>
              </a:ext>
            </a:extLst>
          </p:cNvPr>
          <p:cNvSpPr>
            <a:spLocks noGrp="1"/>
          </p:cNvSpPr>
          <p:nvPr>
            <p:ph type="pic" sz="quarter" idx="24"/>
          </p:nvPr>
        </p:nvSpPr>
        <p:spPr>
          <a:xfrm>
            <a:off x="4939580" y="4568019"/>
            <a:ext cx="282178" cy="376237"/>
          </a:xfrm>
        </p:spPr>
        <p:txBody>
          <a:bodyPr>
            <a:normAutofit/>
          </a:bodyPr>
          <a:lstStyle>
            <a:lvl1pPr marL="0" indent="0" algn="ctr">
              <a:buNone/>
              <a:defRPr sz="300"/>
            </a:lvl1pPr>
          </a:lstStyle>
          <a:p>
            <a:r>
              <a:rPr lang="en-US" noProof="0"/>
              <a:t>Click icon to add picture</a:t>
            </a:r>
            <a:endParaRPr lang="en-US" noProof="0" dirty="0"/>
          </a:p>
        </p:txBody>
      </p:sp>
      <p:sp>
        <p:nvSpPr>
          <p:cNvPr id="16" name="Text Placeholder 3">
            <a:extLst>
              <a:ext uri="{FF2B5EF4-FFF2-40B4-BE49-F238E27FC236}">
                <a16:creationId xmlns:a16="http://schemas.microsoft.com/office/drawing/2014/main" id="{8EC97C88-8B4C-4665-845B-95CE8F237779}"/>
              </a:ext>
            </a:extLst>
          </p:cNvPr>
          <p:cNvSpPr>
            <a:spLocks noGrp="1"/>
          </p:cNvSpPr>
          <p:nvPr>
            <p:ph type="body" sz="half" idx="25"/>
          </p:nvPr>
        </p:nvSpPr>
        <p:spPr>
          <a:xfrm>
            <a:off x="5470688" y="4568018"/>
            <a:ext cx="3043471" cy="1431234"/>
          </a:xfrm>
        </p:spPr>
        <p:txBody>
          <a:bodyPr/>
          <a:lstStyle>
            <a:lvl1pPr marL="0" indent="0">
              <a:buNone/>
              <a:defRPr sz="1200">
                <a:solidFill>
                  <a:schemeClr val="bg2">
                    <a:lumMod val="40000"/>
                    <a:lumOff val="6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0"/>
              <a:t>Click to edit Master text styles</a:t>
            </a:r>
          </a:p>
        </p:txBody>
      </p:sp>
    </p:spTree>
    <p:extLst>
      <p:ext uri="{BB962C8B-B14F-4D97-AF65-F5344CB8AC3E}">
        <p14:creationId xmlns:p14="http://schemas.microsoft.com/office/powerpoint/2010/main" val="203951333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cSld name="4_8 Divided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1DFD81E-1B59-7249-9400-9F4C9C25DAF9}"/>
              </a:ext>
            </a:extLst>
          </p:cNvPr>
          <p:cNvSpPr>
            <a:spLocks noGrp="1"/>
          </p:cNvSpPr>
          <p:nvPr>
            <p:ph type="title" hasCustomPrompt="1"/>
          </p:nvPr>
        </p:nvSpPr>
        <p:spPr>
          <a:xfrm>
            <a:off x="2400300" y="128016"/>
            <a:ext cx="6343650" cy="685800"/>
          </a:xfrm>
          <a:prstGeom prst="rect">
            <a:avLst/>
          </a:prstGeom>
        </p:spPr>
        <p:txBody>
          <a:bodyPr/>
          <a:lstStyle>
            <a:lvl1pPr>
              <a:defRPr sz="2100"/>
            </a:lvl1pPr>
          </a:lstStyle>
          <a:p>
            <a:r>
              <a:rPr lang="en-US"/>
              <a:t>Click to add content</a:t>
            </a:r>
          </a:p>
        </p:txBody>
      </p:sp>
      <p:sp>
        <p:nvSpPr>
          <p:cNvPr id="3" name="Content Placeholder 2"/>
          <p:cNvSpPr>
            <a:spLocks noGrp="1"/>
          </p:cNvSpPr>
          <p:nvPr>
            <p:ph sz="half" idx="1"/>
          </p:nvPr>
        </p:nvSpPr>
        <p:spPr>
          <a:xfrm>
            <a:off x="1885950" y="1541929"/>
            <a:ext cx="3257550" cy="4401670"/>
          </a:xfrm>
        </p:spPr>
        <p:txBody>
          <a:bodyPr/>
          <a:lstStyle>
            <a:lvl1pPr>
              <a:defRPr sz="1500" b="0">
                <a:solidFill>
                  <a:srgbClr val="0A3161"/>
                </a:solidFill>
              </a:defRPr>
            </a:lvl1pPr>
            <a:lvl5pPr>
              <a:defRPr sz="1500"/>
            </a:lvl5pPr>
          </a:lstStyle>
          <a:p>
            <a:pPr lvl="0"/>
            <a:r>
              <a:rPr lang="en-US"/>
              <a:t>Click to edit Master text styles</a:t>
            </a:r>
          </a:p>
        </p:txBody>
      </p:sp>
      <p:sp>
        <p:nvSpPr>
          <p:cNvPr id="19" name="Text Placeholder 18">
            <a:extLst>
              <a:ext uri="{FF2B5EF4-FFF2-40B4-BE49-F238E27FC236}">
                <a16:creationId xmlns:a16="http://schemas.microsoft.com/office/drawing/2014/main" id="{AAD85DAA-10AA-4606-8FA2-6738000F69DD}"/>
              </a:ext>
            </a:extLst>
          </p:cNvPr>
          <p:cNvSpPr>
            <a:spLocks noGrp="1"/>
          </p:cNvSpPr>
          <p:nvPr>
            <p:ph type="body" sz="quarter" idx="15"/>
          </p:nvPr>
        </p:nvSpPr>
        <p:spPr>
          <a:xfrm>
            <a:off x="-1330908" y="1188720"/>
            <a:ext cx="1156097" cy="1160034"/>
          </a:xfrm>
        </p:spPr>
        <p:txBody>
          <a:bodyPr/>
          <a:lstStyle>
            <a:lvl1pPr>
              <a:defRPr sz="600">
                <a:solidFill>
                  <a:schemeClr val="bg1"/>
                </a:solidFill>
              </a:defRPr>
            </a:lvl1pPr>
          </a:lstStyle>
          <a:p>
            <a:pPr lvl="0"/>
            <a:r>
              <a:rPr lang="en-US"/>
              <a:t>Click to edit Master text styles</a:t>
            </a:r>
          </a:p>
        </p:txBody>
      </p:sp>
      <p:sp>
        <p:nvSpPr>
          <p:cNvPr id="30" name="Date Placeholder 29">
            <a:extLst>
              <a:ext uri="{FF2B5EF4-FFF2-40B4-BE49-F238E27FC236}">
                <a16:creationId xmlns:a16="http://schemas.microsoft.com/office/drawing/2014/main" id="{D1AF6648-F834-425E-91B5-35D020FDAAA5}"/>
              </a:ext>
            </a:extLst>
          </p:cNvPr>
          <p:cNvSpPr>
            <a:spLocks noGrp="1"/>
          </p:cNvSpPr>
          <p:nvPr>
            <p:ph type="dt" sz="half" idx="23"/>
          </p:nvPr>
        </p:nvSpPr>
        <p:spPr/>
        <p:txBody>
          <a:bodyPr/>
          <a:lstStyle>
            <a:lvl1pPr>
              <a:defRPr/>
            </a:lvl1pPr>
          </a:lstStyle>
          <a:p>
            <a:fld id="{958732F9-D5FE-4DA3-9240-C23AB02A04BD}" type="datetimeFigureOut">
              <a:rPr lang="en-US" smtClean="0"/>
              <a:t>9/15/2025</a:t>
            </a:fld>
            <a:endParaRPr lang="en-US"/>
          </a:p>
        </p:txBody>
      </p:sp>
      <p:sp>
        <p:nvSpPr>
          <p:cNvPr id="31" name="Footer Placeholder 30">
            <a:extLst>
              <a:ext uri="{FF2B5EF4-FFF2-40B4-BE49-F238E27FC236}">
                <a16:creationId xmlns:a16="http://schemas.microsoft.com/office/drawing/2014/main" id="{2C6AE4D8-E4B7-4836-A523-25BC2C05E2CA}"/>
              </a:ext>
            </a:extLst>
          </p:cNvPr>
          <p:cNvSpPr>
            <a:spLocks noGrp="1"/>
          </p:cNvSpPr>
          <p:nvPr>
            <p:ph type="ftr" sz="quarter" idx="24"/>
          </p:nvPr>
        </p:nvSpPr>
        <p:spPr/>
        <p:txBody>
          <a:bodyPr/>
          <a:lstStyle/>
          <a:p>
            <a:endParaRPr lang="en-US"/>
          </a:p>
        </p:txBody>
      </p:sp>
      <p:sp>
        <p:nvSpPr>
          <p:cNvPr id="32" name="Slide Number Placeholder 31">
            <a:extLst>
              <a:ext uri="{FF2B5EF4-FFF2-40B4-BE49-F238E27FC236}">
                <a16:creationId xmlns:a16="http://schemas.microsoft.com/office/drawing/2014/main" id="{9DDF504E-4762-4108-92B7-69EA4825B8A1}"/>
              </a:ext>
            </a:extLst>
          </p:cNvPr>
          <p:cNvSpPr>
            <a:spLocks noGrp="1"/>
          </p:cNvSpPr>
          <p:nvPr>
            <p:ph type="sldNum" sz="quarter" idx="25"/>
          </p:nvPr>
        </p:nvSpPr>
        <p:spPr/>
        <p:txBody>
          <a:bodyPr/>
          <a:lstStyle/>
          <a:p>
            <a:fld id="{9F9DAC3B-54E0-4CFE-9D5B-D02E7E9AFCAE}" type="slidenum">
              <a:rPr lang="en-US" smtClean="0"/>
              <a:t>‹#›</a:t>
            </a:fld>
            <a:endParaRPr lang="en-US"/>
          </a:p>
        </p:txBody>
      </p:sp>
    </p:spTree>
    <p:extLst>
      <p:ext uri="{BB962C8B-B14F-4D97-AF65-F5344CB8AC3E}">
        <p14:creationId xmlns:p14="http://schemas.microsoft.com/office/powerpoint/2010/main" val="3299237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1 Title Slide Wayfin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77C6502-6EA7-C145-BDC0-BCA06BC3EEBE}"/>
              </a:ext>
            </a:extLst>
          </p:cNvPr>
          <p:cNvSpPr>
            <a:spLocks noGrp="1"/>
          </p:cNvSpPr>
          <p:nvPr>
            <p:ph type="ctrTitle" hasCustomPrompt="1"/>
          </p:nvPr>
        </p:nvSpPr>
        <p:spPr>
          <a:xfrm>
            <a:off x="1022777" y="2664512"/>
            <a:ext cx="6998208" cy="1213573"/>
          </a:xfrm>
          <a:prstGeom prst="rect">
            <a:avLst/>
          </a:prstGeom>
        </p:spPr>
        <p:txBody>
          <a:bodyPr anchor="b">
            <a:noAutofit/>
          </a:bodyPr>
          <a:lstStyle>
            <a:lvl1pPr algn="l">
              <a:defRPr sz="4000" b="0">
                <a:solidFill>
                  <a:srgbClr val="0A3161"/>
                </a:solidFill>
              </a:defRPr>
            </a:lvl1pPr>
          </a:lstStyle>
          <a:p>
            <a:r>
              <a:rPr lang="en-US"/>
              <a:t>Presentation Title</a:t>
            </a:r>
            <a:br>
              <a:rPr lang="en-US"/>
            </a:br>
            <a:r>
              <a:rPr lang="en-US"/>
              <a:t>Up to Two Lines of Text</a:t>
            </a:r>
          </a:p>
        </p:txBody>
      </p:sp>
      <p:sp>
        <p:nvSpPr>
          <p:cNvPr id="8" name="Subtitle 2">
            <a:extLst>
              <a:ext uri="{FF2B5EF4-FFF2-40B4-BE49-F238E27FC236}">
                <a16:creationId xmlns:a16="http://schemas.microsoft.com/office/drawing/2014/main" id="{80ECF47D-B992-804B-BE32-1324F78E3320}"/>
              </a:ext>
            </a:extLst>
          </p:cNvPr>
          <p:cNvSpPr>
            <a:spLocks noGrp="1"/>
          </p:cNvSpPr>
          <p:nvPr>
            <p:ph type="subTitle" idx="1" hasCustomPrompt="1"/>
          </p:nvPr>
        </p:nvSpPr>
        <p:spPr>
          <a:xfrm>
            <a:off x="1022778" y="4002029"/>
            <a:ext cx="6998207" cy="828475"/>
          </a:xfrm>
        </p:spPr>
        <p:txBody>
          <a:bodyPr>
            <a:noAutofit/>
          </a:bodyPr>
          <a:lstStyle>
            <a:lvl1pPr marL="0" indent="0" algn="l">
              <a:lnSpc>
                <a:spcPts val="2900"/>
              </a:lnSpc>
              <a:spcBef>
                <a:spcPts val="0"/>
              </a:spcBef>
              <a:spcAft>
                <a:spcPts val="0"/>
              </a:spcAft>
              <a:buNone/>
              <a:defRPr sz="2600" b="0">
                <a:solidFill>
                  <a:srgbClr val="B3194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br>
              <a:rPr lang="en-US"/>
            </a:br>
            <a:r>
              <a:rPr lang="en-US"/>
              <a:t>Up to Two Lines of Text</a:t>
            </a:r>
          </a:p>
        </p:txBody>
      </p:sp>
      <p:sp>
        <p:nvSpPr>
          <p:cNvPr id="9" name="Text Placeholder 4">
            <a:extLst>
              <a:ext uri="{FF2B5EF4-FFF2-40B4-BE49-F238E27FC236}">
                <a16:creationId xmlns:a16="http://schemas.microsoft.com/office/drawing/2014/main" id="{E988FE72-FD98-F94E-A039-B2AC1B3C2678}"/>
              </a:ext>
            </a:extLst>
          </p:cNvPr>
          <p:cNvSpPr>
            <a:spLocks noGrp="1"/>
          </p:cNvSpPr>
          <p:nvPr>
            <p:ph type="body" sz="quarter" idx="12" hasCustomPrompt="1"/>
          </p:nvPr>
        </p:nvSpPr>
        <p:spPr>
          <a:xfrm>
            <a:off x="965200" y="5155569"/>
            <a:ext cx="6418580" cy="936625"/>
          </a:xfrm>
        </p:spPr>
        <p:txBody>
          <a:bodyPr/>
          <a:lstStyle>
            <a:lvl1pPr>
              <a:defRPr sz="1800" b="0" i="1">
                <a:solidFill>
                  <a:srgbClr val="0A3161"/>
                </a:solidFill>
              </a:defRPr>
            </a:lvl1pPr>
          </a:lstStyle>
          <a:p>
            <a:pPr lvl="0"/>
            <a:r>
              <a:rPr lang="en-US"/>
              <a:t>Tagline or Other Information</a:t>
            </a:r>
          </a:p>
        </p:txBody>
      </p:sp>
      <p:sp>
        <p:nvSpPr>
          <p:cNvPr id="10" name="Text Placeholder 5">
            <a:extLst>
              <a:ext uri="{FF2B5EF4-FFF2-40B4-BE49-F238E27FC236}">
                <a16:creationId xmlns:a16="http://schemas.microsoft.com/office/drawing/2014/main" id="{643CE2F1-DFD5-754C-9E3F-12ACCAC23C78}"/>
              </a:ext>
            </a:extLst>
          </p:cNvPr>
          <p:cNvSpPr>
            <a:spLocks noGrp="1"/>
          </p:cNvSpPr>
          <p:nvPr>
            <p:ph type="body" sz="quarter" idx="13" hasCustomPrompt="1"/>
          </p:nvPr>
        </p:nvSpPr>
        <p:spPr>
          <a:xfrm>
            <a:off x="1022776" y="2339447"/>
            <a:ext cx="2446338" cy="377507"/>
          </a:xfrm>
        </p:spPr>
        <p:txBody>
          <a:bodyPr/>
          <a:lstStyle>
            <a:lvl1pPr>
              <a:defRPr sz="1800" b="0"/>
            </a:lvl1pPr>
          </a:lstStyle>
          <a:p>
            <a:pPr lvl="0"/>
            <a:r>
              <a:rPr lang="en-US"/>
              <a:t>Date</a:t>
            </a:r>
          </a:p>
        </p:txBody>
      </p:sp>
    </p:spTree>
    <p:extLst>
      <p:ext uri="{BB962C8B-B14F-4D97-AF65-F5344CB8AC3E}">
        <p14:creationId xmlns:p14="http://schemas.microsoft.com/office/powerpoint/2010/main" val="2722119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 Title Slide no Wayfin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2EE46-4DFB-E24A-9BE4-15BF51E1FDBF}"/>
              </a:ext>
            </a:extLst>
          </p:cNvPr>
          <p:cNvSpPr>
            <a:spLocks noGrp="1"/>
          </p:cNvSpPr>
          <p:nvPr>
            <p:ph type="ctrTitle" hasCustomPrompt="1"/>
          </p:nvPr>
        </p:nvSpPr>
        <p:spPr>
          <a:xfrm>
            <a:off x="1022777" y="2664512"/>
            <a:ext cx="6998208" cy="1213573"/>
          </a:xfrm>
          <a:prstGeom prst="rect">
            <a:avLst/>
          </a:prstGeom>
        </p:spPr>
        <p:txBody>
          <a:bodyPr anchor="b">
            <a:noAutofit/>
          </a:bodyPr>
          <a:lstStyle>
            <a:lvl1pPr algn="l">
              <a:defRPr sz="4000" b="0">
                <a:solidFill>
                  <a:srgbClr val="0A3161"/>
                </a:solidFill>
              </a:defRPr>
            </a:lvl1pPr>
          </a:lstStyle>
          <a:p>
            <a:r>
              <a:rPr lang="en-US"/>
              <a:t>Presentation Title</a:t>
            </a:r>
            <a:br>
              <a:rPr lang="en-US"/>
            </a:br>
            <a:r>
              <a:rPr lang="en-US"/>
              <a:t>Up to Two Lines of Text</a:t>
            </a:r>
          </a:p>
        </p:txBody>
      </p:sp>
      <p:sp>
        <p:nvSpPr>
          <p:cNvPr id="3" name="Subtitle 2">
            <a:extLst>
              <a:ext uri="{FF2B5EF4-FFF2-40B4-BE49-F238E27FC236}">
                <a16:creationId xmlns:a16="http://schemas.microsoft.com/office/drawing/2014/main" id="{AACFD644-06DC-3D45-9CE4-FABCE294459F}"/>
              </a:ext>
            </a:extLst>
          </p:cNvPr>
          <p:cNvSpPr>
            <a:spLocks noGrp="1"/>
          </p:cNvSpPr>
          <p:nvPr>
            <p:ph type="subTitle" idx="1" hasCustomPrompt="1"/>
          </p:nvPr>
        </p:nvSpPr>
        <p:spPr>
          <a:xfrm>
            <a:off x="1022778" y="4002029"/>
            <a:ext cx="6998207" cy="828475"/>
          </a:xfrm>
        </p:spPr>
        <p:txBody>
          <a:bodyPr>
            <a:noAutofit/>
          </a:bodyPr>
          <a:lstStyle>
            <a:lvl1pPr marL="0" indent="0" algn="l">
              <a:lnSpc>
                <a:spcPts val="2900"/>
              </a:lnSpc>
              <a:spcBef>
                <a:spcPts val="0"/>
              </a:spcBef>
              <a:spcAft>
                <a:spcPts val="0"/>
              </a:spcAft>
              <a:buNone/>
              <a:defRPr sz="2600" b="0">
                <a:solidFill>
                  <a:srgbClr val="B3194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br>
              <a:rPr lang="en-US"/>
            </a:br>
            <a:r>
              <a:rPr lang="en-US"/>
              <a:t>Up to Two Lines of Text</a:t>
            </a:r>
          </a:p>
        </p:txBody>
      </p:sp>
      <p:sp>
        <p:nvSpPr>
          <p:cNvPr id="5" name="Text Placeholder 4">
            <a:extLst>
              <a:ext uri="{FF2B5EF4-FFF2-40B4-BE49-F238E27FC236}">
                <a16:creationId xmlns:a16="http://schemas.microsoft.com/office/drawing/2014/main" id="{02AC1B34-1EF2-D340-9784-8CFC27BDC165}"/>
              </a:ext>
            </a:extLst>
          </p:cNvPr>
          <p:cNvSpPr>
            <a:spLocks noGrp="1"/>
          </p:cNvSpPr>
          <p:nvPr>
            <p:ph type="body" sz="quarter" idx="12" hasCustomPrompt="1"/>
          </p:nvPr>
        </p:nvSpPr>
        <p:spPr>
          <a:xfrm>
            <a:off x="965200" y="5155569"/>
            <a:ext cx="6418580" cy="936625"/>
          </a:xfrm>
        </p:spPr>
        <p:txBody>
          <a:bodyPr/>
          <a:lstStyle>
            <a:lvl1pPr>
              <a:defRPr sz="1800" b="0" i="1">
                <a:solidFill>
                  <a:srgbClr val="0A3161"/>
                </a:solidFill>
              </a:defRPr>
            </a:lvl1pPr>
          </a:lstStyle>
          <a:p>
            <a:pPr lvl="0"/>
            <a:r>
              <a:rPr lang="en-US"/>
              <a:t>Tagline or Other Information</a:t>
            </a:r>
          </a:p>
        </p:txBody>
      </p:sp>
      <p:sp>
        <p:nvSpPr>
          <p:cNvPr id="7" name="Text Placeholder 5">
            <a:extLst>
              <a:ext uri="{FF2B5EF4-FFF2-40B4-BE49-F238E27FC236}">
                <a16:creationId xmlns:a16="http://schemas.microsoft.com/office/drawing/2014/main" id="{5C9CB3C0-A269-B449-B2B6-55A49E7F1144}"/>
              </a:ext>
            </a:extLst>
          </p:cNvPr>
          <p:cNvSpPr>
            <a:spLocks noGrp="1"/>
          </p:cNvSpPr>
          <p:nvPr>
            <p:ph type="body" sz="quarter" idx="13" hasCustomPrompt="1"/>
          </p:nvPr>
        </p:nvSpPr>
        <p:spPr>
          <a:xfrm>
            <a:off x="1022776" y="2339447"/>
            <a:ext cx="2446338" cy="377507"/>
          </a:xfrm>
        </p:spPr>
        <p:txBody>
          <a:bodyPr/>
          <a:lstStyle>
            <a:lvl1pPr>
              <a:defRPr sz="1800" b="0"/>
            </a:lvl1pPr>
          </a:lstStyle>
          <a:p>
            <a:pPr lvl="0"/>
            <a:r>
              <a:rPr lang="en-US"/>
              <a:t>Date</a:t>
            </a:r>
          </a:p>
        </p:txBody>
      </p:sp>
      <p:sp>
        <p:nvSpPr>
          <p:cNvPr id="8" name="Text Placeholder 5">
            <a:extLst>
              <a:ext uri="{FF2B5EF4-FFF2-40B4-BE49-F238E27FC236}">
                <a16:creationId xmlns:a16="http://schemas.microsoft.com/office/drawing/2014/main" id="{E0B3BCA8-A564-A04C-8A7D-F05B20B5D944}"/>
              </a:ext>
            </a:extLst>
          </p:cNvPr>
          <p:cNvSpPr>
            <a:spLocks noGrp="1"/>
          </p:cNvSpPr>
          <p:nvPr>
            <p:ph type="body" sz="quarter" idx="19" hasCustomPrompt="1"/>
          </p:nvPr>
        </p:nvSpPr>
        <p:spPr>
          <a:xfrm>
            <a:off x="3133899" y="128016"/>
            <a:ext cx="4821238" cy="685800"/>
          </a:xfrm>
        </p:spPr>
        <p:txBody>
          <a:bodyPr anchor="ctr">
            <a:normAutofit/>
          </a:bodyPr>
          <a:lstStyle>
            <a:lvl1pPr>
              <a:defRPr sz="1700" b="1" i="0" baseline="0">
                <a:solidFill>
                  <a:srgbClr val="0A3161"/>
                </a:solidFill>
                <a:latin typeface="Arial Black" charset="0"/>
                <a:ea typeface="Arial Black" charset="0"/>
                <a:cs typeface="Arial Black" charset="0"/>
              </a:defRPr>
            </a:lvl1pPr>
          </a:lstStyle>
          <a:p>
            <a:pPr lvl="0"/>
            <a:r>
              <a:rPr lang="en-US"/>
              <a:t>IRS Business Unit Name</a:t>
            </a:r>
          </a:p>
        </p:txBody>
      </p:sp>
    </p:spTree>
    <p:extLst>
      <p:ext uri="{BB962C8B-B14F-4D97-AF65-F5344CB8AC3E}">
        <p14:creationId xmlns:p14="http://schemas.microsoft.com/office/powerpoint/2010/main" val="1239651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3 Alt Title Slide Wayfin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2EE46-4DFB-E24A-9BE4-15BF51E1FDBF}"/>
              </a:ext>
            </a:extLst>
          </p:cNvPr>
          <p:cNvSpPr>
            <a:spLocks noGrp="1"/>
          </p:cNvSpPr>
          <p:nvPr>
            <p:ph type="ctrTitle" hasCustomPrompt="1"/>
          </p:nvPr>
        </p:nvSpPr>
        <p:spPr>
          <a:xfrm>
            <a:off x="1429358" y="2697938"/>
            <a:ext cx="7293403" cy="2260314"/>
          </a:xfrm>
          <a:prstGeom prst="rect">
            <a:avLst/>
          </a:prstGeom>
        </p:spPr>
        <p:txBody>
          <a:bodyPr anchor="t">
            <a:noAutofit/>
          </a:bodyPr>
          <a:lstStyle>
            <a:lvl1pPr algn="l">
              <a:defRPr sz="4800" b="1" cap="none" baseline="0">
                <a:solidFill>
                  <a:srgbClr val="0A3161"/>
                </a:solidFill>
              </a:defRPr>
            </a:lvl1pPr>
          </a:lstStyle>
          <a:p>
            <a:r>
              <a:rPr lang="en-US"/>
              <a:t>Presentation Title</a:t>
            </a:r>
            <a:br>
              <a:rPr lang="en-US"/>
            </a:br>
            <a:r>
              <a:rPr lang="en-US"/>
              <a:t>Up to Two Lines</a:t>
            </a:r>
          </a:p>
        </p:txBody>
      </p:sp>
      <p:sp>
        <p:nvSpPr>
          <p:cNvPr id="5" name="Text Placeholder 4">
            <a:extLst>
              <a:ext uri="{FF2B5EF4-FFF2-40B4-BE49-F238E27FC236}">
                <a16:creationId xmlns:a16="http://schemas.microsoft.com/office/drawing/2014/main" id="{02AC1B34-1EF2-D340-9784-8CFC27BDC165}"/>
              </a:ext>
            </a:extLst>
          </p:cNvPr>
          <p:cNvSpPr>
            <a:spLocks noGrp="1"/>
          </p:cNvSpPr>
          <p:nvPr>
            <p:ph type="body" sz="quarter" idx="12" hasCustomPrompt="1"/>
          </p:nvPr>
        </p:nvSpPr>
        <p:spPr>
          <a:xfrm>
            <a:off x="1429359" y="1592498"/>
            <a:ext cx="4940621" cy="1043797"/>
          </a:xfrm>
        </p:spPr>
        <p:txBody>
          <a:bodyPr anchor="b"/>
          <a:lstStyle>
            <a:lvl1pPr>
              <a:lnSpc>
                <a:spcPts val="2700"/>
              </a:lnSpc>
              <a:spcBef>
                <a:spcPts val="0"/>
              </a:spcBef>
              <a:spcAft>
                <a:spcPts val="0"/>
              </a:spcAft>
              <a:defRPr sz="1500" b="0" i="0">
                <a:solidFill>
                  <a:srgbClr val="B31942"/>
                </a:solidFill>
              </a:defRPr>
            </a:lvl1pPr>
          </a:lstStyle>
          <a:p>
            <a:pPr lvl="0"/>
            <a:r>
              <a:rPr lang="en-US"/>
              <a:t>Tagline or Other Information</a:t>
            </a:r>
          </a:p>
        </p:txBody>
      </p:sp>
      <p:sp>
        <p:nvSpPr>
          <p:cNvPr id="6" name="Text Placeholder 5">
            <a:extLst>
              <a:ext uri="{FF2B5EF4-FFF2-40B4-BE49-F238E27FC236}">
                <a16:creationId xmlns:a16="http://schemas.microsoft.com/office/drawing/2014/main" id="{875D1B5E-A920-9A48-8A20-C28B0F982964}"/>
              </a:ext>
            </a:extLst>
          </p:cNvPr>
          <p:cNvSpPr>
            <a:spLocks noGrp="1"/>
          </p:cNvSpPr>
          <p:nvPr>
            <p:ph type="body" sz="quarter" idx="13" hasCustomPrompt="1"/>
          </p:nvPr>
        </p:nvSpPr>
        <p:spPr>
          <a:xfrm>
            <a:off x="1491003" y="6022446"/>
            <a:ext cx="3687172" cy="377507"/>
          </a:xfrm>
        </p:spPr>
        <p:txBody>
          <a:bodyPr/>
          <a:lstStyle>
            <a:lvl1pPr>
              <a:defRPr sz="1800" b="0">
                <a:solidFill>
                  <a:srgbClr val="B31942"/>
                </a:solidFill>
              </a:defRPr>
            </a:lvl1pPr>
          </a:lstStyle>
          <a:p>
            <a:pPr lvl="0"/>
            <a:r>
              <a:rPr lang="en-US"/>
              <a:t>Date</a:t>
            </a:r>
          </a:p>
        </p:txBody>
      </p:sp>
    </p:spTree>
    <p:extLst>
      <p:ext uri="{BB962C8B-B14F-4D97-AF65-F5344CB8AC3E}">
        <p14:creationId xmlns:p14="http://schemas.microsoft.com/office/powerpoint/2010/main" val="390915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4 Alt Title Slide no Wayfin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2EE46-4DFB-E24A-9BE4-15BF51E1FDBF}"/>
              </a:ext>
            </a:extLst>
          </p:cNvPr>
          <p:cNvSpPr>
            <a:spLocks noGrp="1"/>
          </p:cNvSpPr>
          <p:nvPr>
            <p:ph type="ctrTitle" hasCustomPrompt="1"/>
          </p:nvPr>
        </p:nvSpPr>
        <p:spPr>
          <a:xfrm>
            <a:off x="1429358" y="2697938"/>
            <a:ext cx="7293403" cy="2260314"/>
          </a:xfrm>
          <a:prstGeom prst="rect">
            <a:avLst/>
          </a:prstGeom>
        </p:spPr>
        <p:txBody>
          <a:bodyPr anchor="t">
            <a:noAutofit/>
          </a:bodyPr>
          <a:lstStyle>
            <a:lvl1pPr algn="l">
              <a:defRPr sz="4800" b="1" cap="none" baseline="0">
                <a:solidFill>
                  <a:srgbClr val="0A3161"/>
                </a:solidFill>
              </a:defRPr>
            </a:lvl1pPr>
          </a:lstStyle>
          <a:p>
            <a:r>
              <a:rPr lang="en-US"/>
              <a:t>Presentation Title</a:t>
            </a:r>
            <a:br>
              <a:rPr lang="en-US"/>
            </a:br>
            <a:r>
              <a:rPr lang="en-US"/>
              <a:t>Up to Two Lines</a:t>
            </a:r>
          </a:p>
        </p:txBody>
      </p:sp>
      <p:sp>
        <p:nvSpPr>
          <p:cNvPr id="5" name="Text Placeholder 4">
            <a:extLst>
              <a:ext uri="{FF2B5EF4-FFF2-40B4-BE49-F238E27FC236}">
                <a16:creationId xmlns:a16="http://schemas.microsoft.com/office/drawing/2014/main" id="{02AC1B34-1EF2-D340-9784-8CFC27BDC165}"/>
              </a:ext>
            </a:extLst>
          </p:cNvPr>
          <p:cNvSpPr>
            <a:spLocks noGrp="1"/>
          </p:cNvSpPr>
          <p:nvPr>
            <p:ph type="body" sz="quarter" idx="12" hasCustomPrompt="1"/>
          </p:nvPr>
        </p:nvSpPr>
        <p:spPr>
          <a:xfrm>
            <a:off x="1429359" y="1592498"/>
            <a:ext cx="4940621" cy="1043797"/>
          </a:xfrm>
        </p:spPr>
        <p:txBody>
          <a:bodyPr anchor="b"/>
          <a:lstStyle>
            <a:lvl1pPr>
              <a:lnSpc>
                <a:spcPts val="2700"/>
              </a:lnSpc>
              <a:spcBef>
                <a:spcPts val="0"/>
              </a:spcBef>
              <a:spcAft>
                <a:spcPts val="0"/>
              </a:spcAft>
              <a:defRPr sz="1500" b="0" i="0">
                <a:solidFill>
                  <a:srgbClr val="B31942"/>
                </a:solidFill>
              </a:defRPr>
            </a:lvl1pPr>
          </a:lstStyle>
          <a:p>
            <a:pPr lvl="0"/>
            <a:r>
              <a:rPr lang="en-US"/>
              <a:t>Tagline or Other Information</a:t>
            </a:r>
          </a:p>
        </p:txBody>
      </p:sp>
      <p:sp>
        <p:nvSpPr>
          <p:cNvPr id="6" name="Text Placeholder 5">
            <a:extLst>
              <a:ext uri="{FF2B5EF4-FFF2-40B4-BE49-F238E27FC236}">
                <a16:creationId xmlns:a16="http://schemas.microsoft.com/office/drawing/2014/main" id="{875D1B5E-A920-9A48-8A20-C28B0F982964}"/>
              </a:ext>
            </a:extLst>
          </p:cNvPr>
          <p:cNvSpPr>
            <a:spLocks noGrp="1"/>
          </p:cNvSpPr>
          <p:nvPr>
            <p:ph type="body" sz="quarter" idx="13" hasCustomPrompt="1"/>
          </p:nvPr>
        </p:nvSpPr>
        <p:spPr>
          <a:xfrm>
            <a:off x="1491003" y="6022446"/>
            <a:ext cx="3687172" cy="377507"/>
          </a:xfrm>
        </p:spPr>
        <p:txBody>
          <a:bodyPr/>
          <a:lstStyle>
            <a:lvl1pPr>
              <a:defRPr sz="1800" b="0">
                <a:solidFill>
                  <a:srgbClr val="B31942"/>
                </a:solidFill>
              </a:defRPr>
            </a:lvl1pPr>
          </a:lstStyle>
          <a:p>
            <a:pPr lvl="0"/>
            <a:r>
              <a:rPr lang="en-US"/>
              <a:t>Date</a:t>
            </a:r>
          </a:p>
        </p:txBody>
      </p:sp>
      <p:sp>
        <p:nvSpPr>
          <p:cNvPr id="7" name="Text Placeholder 5">
            <a:extLst>
              <a:ext uri="{FF2B5EF4-FFF2-40B4-BE49-F238E27FC236}">
                <a16:creationId xmlns:a16="http://schemas.microsoft.com/office/drawing/2014/main" id="{FFAD8265-CDBD-304D-A45F-4264530D547F}"/>
              </a:ext>
            </a:extLst>
          </p:cNvPr>
          <p:cNvSpPr>
            <a:spLocks noGrp="1"/>
          </p:cNvSpPr>
          <p:nvPr>
            <p:ph type="body" sz="quarter" idx="19" hasCustomPrompt="1"/>
          </p:nvPr>
        </p:nvSpPr>
        <p:spPr>
          <a:xfrm>
            <a:off x="3138057" y="128016"/>
            <a:ext cx="4821238" cy="685800"/>
          </a:xfrm>
        </p:spPr>
        <p:txBody>
          <a:bodyPr anchor="ctr">
            <a:normAutofit/>
          </a:bodyPr>
          <a:lstStyle>
            <a:lvl1pPr>
              <a:defRPr sz="1700" b="1" i="0" baseline="0">
                <a:solidFill>
                  <a:srgbClr val="0A3161"/>
                </a:solidFill>
                <a:latin typeface="Arial Black" charset="0"/>
                <a:ea typeface="Arial Black" charset="0"/>
                <a:cs typeface="Arial Black" charset="0"/>
              </a:defRPr>
            </a:lvl1pPr>
          </a:lstStyle>
          <a:p>
            <a:pPr lvl="0"/>
            <a:r>
              <a:rPr lang="en-US"/>
              <a:t>IRS Business Unit Name</a:t>
            </a:r>
          </a:p>
        </p:txBody>
      </p:sp>
    </p:spTree>
    <p:extLst>
      <p:ext uri="{BB962C8B-B14F-4D97-AF65-F5344CB8AC3E}">
        <p14:creationId xmlns:p14="http://schemas.microsoft.com/office/powerpoint/2010/main" val="1746305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 Alt Title Slide Wayfin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1A1E0BB4-0DA1-B349-A3A6-F2208CE09DE4}"/>
              </a:ext>
            </a:extLst>
          </p:cNvPr>
          <p:cNvSpPr>
            <a:spLocks noGrp="1"/>
          </p:cNvSpPr>
          <p:nvPr>
            <p:ph type="pic" sz="quarter" idx="14"/>
          </p:nvPr>
        </p:nvSpPr>
        <p:spPr>
          <a:xfrm>
            <a:off x="0" y="914400"/>
            <a:ext cx="9144000" cy="5943600"/>
          </a:xfrm>
          <a:solidFill>
            <a:srgbClr val="0A3161"/>
          </a:solidFill>
          <a:ln>
            <a:noFill/>
          </a:ln>
          <a:effectLst>
            <a:innerShdw blurRad="177800" dist="88900" dir="16200000">
              <a:prstClr val="black">
                <a:alpha val="30000"/>
              </a:prstClr>
            </a:innerShdw>
          </a:effectLst>
        </p:spPr>
        <p:txBody>
          <a:bodyPr tIns="2286000" anchor="t"/>
          <a:lstStyle>
            <a:lvl1pPr algn="ctr">
              <a:defRPr sz="2400">
                <a:solidFill>
                  <a:schemeClr val="bg1"/>
                </a:solidFill>
              </a:defRPr>
            </a:lvl1pPr>
          </a:lstStyle>
          <a:p>
            <a:r>
              <a:rPr lang="en-US"/>
              <a:t>Click icon to add picture</a:t>
            </a:r>
          </a:p>
        </p:txBody>
      </p:sp>
      <p:sp>
        <p:nvSpPr>
          <p:cNvPr id="2" name="Title 1">
            <a:extLst>
              <a:ext uri="{FF2B5EF4-FFF2-40B4-BE49-F238E27FC236}">
                <a16:creationId xmlns:a16="http://schemas.microsoft.com/office/drawing/2014/main" id="{7412EE46-4DFB-E24A-9BE4-15BF51E1FDBF}"/>
              </a:ext>
            </a:extLst>
          </p:cNvPr>
          <p:cNvSpPr>
            <a:spLocks noGrp="1"/>
          </p:cNvSpPr>
          <p:nvPr>
            <p:ph type="ctrTitle" hasCustomPrompt="1"/>
          </p:nvPr>
        </p:nvSpPr>
        <p:spPr>
          <a:xfrm>
            <a:off x="-1" y="4868980"/>
            <a:ext cx="6400800" cy="640080"/>
          </a:xfrm>
          <a:prstGeom prst="rect">
            <a:avLst/>
          </a:prstGeom>
          <a:solidFill>
            <a:schemeClr val="bg1"/>
          </a:solidFill>
        </p:spPr>
        <p:txBody>
          <a:bodyPr lIns="914400" tIns="182880" rIns="0" anchor="t">
            <a:noAutofit/>
          </a:bodyPr>
          <a:lstStyle>
            <a:lvl1pPr algn="l">
              <a:defRPr sz="2800" b="1" cap="none" baseline="0">
                <a:solidFill>
                  <a:srgbClr val="0A3161"/>
                </a:solidFill>
              </a:defRPr>
            </a:lvl1pPr>
          </a:lstStyle>
          <a:p>
            <a:r>
              <a:rPr lang="en-US"/>
              <a:t>Presentation Title</a:t>
            </a:r>
          </a:p>
        </p:txBody>
      </p:sp>
      <p:sp>
        <p:nvSpPr>
          <p:cNvPr id="5" name="Text Placeholder 4">
            <a:extLst>
              <a:ext uri="{FF2B5EF4-FFF2-40B4-BE49-F238E27FC236}">
                <a16:creationId xmlns:a16="http://schemas.microsoft.com/office/drawing/2014/main" id="{02AC1B34-1EF2-D340-9784-8CFC27BDC165}"/>
              </a:ext>
            </a:extLst>
          </p:cNvPr>
          <p:cNvSpPr>
            <a:spLocks noGrp="1"/>
          </p:cNvSpPr>
          <p:nvPr>
            <p:ph type="body" sz="quarter" idx="12" hasCustomPrompt="1"/>
          </p:nvPr>
        </p:nvSpPr>
        <p:spPr>
          <a:xfrm>
            <a:off x="-1" y="5484314"/>
            <a:ext cx="6400800" cy="731520"/>
          </a:xfrm>
          <a:solidFill>
            <a:schemeClr val="bg1"/>
          </a:solidFill>
        </p:spPr>
        <p:txBody>
          <a:bodyPr lIns="914400" anchor="t" anchorCtr="0"/>
          <a:lstStyle>
            <a:lvl1pPr>
              <a:lnSpc>
                <a:spcPct val="100000"/>
              </a:lnSpc>
              <a:spcBef>
                <a:spcPts val="0"/>
              </a:spcBef>
              <a:spcAft>
                <a:spcPts val="0"/>
              </a:spcAft>
              <a:defRPr sz="1800" b="0" i="0">
                <a:solidFill>
                  <a:srgbClr val="0A3161"/>
                </a:solidFill>
              </a:defRPr>
            </a:lvl1pPr>
          </a:lstStyle>
          <a:p>
            <a:pPr lvl="0"/>
            <a:r>
              <a:rPr lang="en-US"/>
              <a:t>Tagline or Other Information</a:t>
            </a:r>
          </a:p>
        </p:txBody>
      </p:sp>
      <p:cxnSp>
        <p:nvCxnSpPr>
          <p:cNvPr id="22" name="Straight Connector 21">
            <a:extLst>
              <a:ext uri="{FF2B5EF4-FFF2-40B4-BE49-F238E27FC236}">
                <a16:creationId xmlns:a16="http://schemas.microsoft.com/office/drawing/2014/main" id="{4582C598-40F3-334A-8D0E-AC1A2C3D66FB}"/>
              </a:ext>
            </a:extLst>
          </p:cNvPr>
          <p:cNvCxnSpPr/>
          <p:nvPr userDrawn="1"/>
        </p:nvCxnSpPr>
        <p:spPr>
          <a:xfrm flipH="1">
            <a:off x="-1" y="4850650"/>
            <a:ext cx="6400800" cy="0"/>
          </a:xfrm>
          <a:prstGeom prst="line">
            <a:avLst/>
          </a:prstGeom>
          <a:ln w="1016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96442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4 Alt Title Slide Wayfin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6539C152-2AE3-AF45-A579-1C0E0FA5FAF5}"/>
              </a:ext>
            </a:extLst>
          </p:cNvPr>
          <p:cNvSpPr>
            <a:spLocks noGrp="1"/>
          </p:cNvSpPr>
          <p:nvPr>
            <p:ph type="pic" sz="quarter" idx="14"/>
          </p:nvPr>
        </p:nvSpPr>
        <p:spPr>
          <a:xfrm>
            <a:off x="0" y="914400"/>
            <a:ext cx="9144000" cy="5943600"/>
          </a:xfrm>
          <a:solidFill>
            <a:srgbClr val="0A3161"/>
          </a:solidFill>
          <a:ln>
            <a:noFill/>
          </a:ln>
          <a:effectLst>
            <a:innerShdw blurRad="177800" dist="88900" dir="16200000">
              <a:prstClr val="black">
                <a:alpha val="30000"/>
              </a:prstClr>
            </a:innerShdw>
          </a:effectLst>
        </p:spPr>
        <p:txBody>
          <a:bodyPr tIns="2286000" anchor="t"/>
          <a:lstStyle>
            <a:lvl1pPr algn="ctr">
              <a:defRPr sz="2400">
                <a:solidFill>
                  <a:schemeClr val="bg1"/>
                </a:solidFill>
              </a:defRPr>
            </a:lvl1pPr>
          </a:lstStyle>
          <a:p>
            <a:r>
              <a:rPr lang="en-US"/>
              <a:t>Click icon to add picture</a:t>
            </a:r>
          </a:p>
        </p:txBody>
      </p:sp>
      <p:sp>
        <p:nvSpPr>
          <p:cNvPr id="2" name="Title 1">
            <a:extLst>
              <a:ext uri="{FF2B5EF4-FFF2-40B4-BE49-F238E27FC236}">
                <a16:creationId xmlns:a16="http://schemas.microsoft.com/office/drawing/2014/main" id="{7412EE46-4DFB-E24A-9BE4-15BF51E1FDBF}"/>
              </a:ext>
            </a:extLst>
          </p:cNvPr>
          <p:cNvSpPr>
            <a:spLocks noGrp="1"/>
          </p:cNvSpPr>
          <p:nvPr>
            <p:ph type="ctrTitle" hasCustomPrompt="1"/>
          </p:nvPr>
        </p:nvSpPr>
        <p:spPr>
          <a:xfrm>
            <a:off x="-1" y="4868980"/>
            <a:ext cx="6400800" cy="640080"/>
          </a:xfrm>
          <a:prstGeom prst="rect">
            <a:avLst/>
          </a:prstGeom>
          <a:solidFill>
            <a:schemeClr val="bg1"/>
          </a:solidFill>
        </p:spPr>
        <p:txBody>
          <a:bodyPr lIns="914400" tIns="182880" rIns="0" anchor="t">
            <a:noAutofit/>
          </a:bodyPr>
          <a:lstStyle>
            <a:lvl1pPr algn="l">
              <a:defRPr sz="2800" b="1" cap="none" baseline="0">
                <a:solidFill>
                  <a:srgbClr val="0A3161"/>
                </a:solidFill>
              </a:defRPr>
            </a:lvl1pPr>
          </a:lstStyle>
          <a:p>
            <a:r>
              <a:rPr lang="en-US"/>
              <a:t>Presentation Title</a:t>
            </a:r>
          </a:p>
        </p:txBody>
      </p:sp>
      <p:sp>
        <p:nvSpPr>
          <p:cNvPr id="5" name="Text Placeholder 4">
            <a:extLst>
              <a:ext uri="{FF2B5EF4-FFF2-40B4-BE49-F238E27FC236}">
                <a16:creationId xmlns:a16="http://schemas.microsoft.com/office/drawing/2014/main" id="{02AC1B34-1EF2-D340-9784-8CFC27BDC165}"/>
              </a:ext>
            </a:extLst>
          </p:cNvPr>
          <p:cNvSpPr>
            <a:spLocks noGrp="1"/>
          </p:cNvSpPr>
          <p:nvPr>
            <p:ph type="body" sz="quarter" idx="12" hasCustomPrompt="1"/>
          </p:nvPr>
        </p:nvSpPr>
        <p:spPr>
          <a:xfrm>
            <a:off x="-1" y="5484314"/>
            <a:ext cx="6400800" cy="731520"/>
          </a:xfrm>
          <a:solidFill>
            <a:schemeClr val="bg1"/>
          </a:solidFill>
        </p:spPr>
        <p:txBody>
          <a:bodyPr lIns="914400" anchor="t" anchorCtr="0"/>
          <a:lstStyle>
            <a:lvl1pPr>
              <a:lnSpc>
                <a:spcPct val="100000"/>
              </a:lnSpc>
              <a:spcBef>
                <a:spcPts val="0"/>
              </a:spcBef>
              <a:spcAft>
                <a:spcPts val="0"/>
              </a:spcAft>
              <a:defRPr sz="1800" b="0" i="0">
                <a:solidFill>
                  <a:srgbClr val="0A3161"/>
                </a:solidFill>
              </a:defRPr>
            </a:lvl1pPr>
          </a:lstStyle>
          <a:p>
            <a:pPr lvl="0"/>
            <a:r>
              <a:rPr lang="en-US"/>
              <a:t>Tagline or Other Information</a:t>
            </a:r>
          </a:p>
        </p:txBody>
      </p:sp>
      <p:cxnSp>
        <p:nvCxnSpPr>
          <p:cNvPr id="22" name="Straight Connector 21">
            <a:extLst>
              <a:ext uri="{FF2B5EF4-FFF2-40B4-BE49-F238E27FC236}">
                <a16:creationId xmlns:a16="http://schemas.microsoft.com/office/drawing/2014/main" id="{4582C598-40F3-334A-8D0E-AC1A2C3D66FB}"/>
              </a:ext>
            </a:extLst>
          </p:cNvPr>
          <p:cNvCxnSpPr/>
          <p:nvPr userDrawn="1"/>
        </p:nvCxnSpPr>
        <p:spPr>
          <a:xfrm flipH="1">
            <a:off x="-1" y="4850650"/>
            <a:ext cx="6400800" cy="0"/>
          </a:xfrm>
          <a:prstGeom prst="line">
            <a:avLst/>
          </a:prstGeom>
          <a:ln w="1016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 Placeholder 5">
            <a:extLst>
              <a:ext uri="{FF2B5EF4-FFF2-40B4-BE49-F238E27FC236}">
                <a16:creationId xmlns:a16="http://schemas.microsoft.com/office/drawing/2014/main" id="{4A1EDFAF-E394-D74C-8573-DE520151EED0}"/>
              </a:ext>
            </a:extLst>
          </p:cNvPr>
          <p:cNvSpPr>
            <a:spLocks noGrp="1"/>
          </p:cNvSpPr>
          <p:nvPr>
            <p:ph type="body" sz="quarter" idx="19" hasCustomPrompt="1"/>
          </p:nvPr>
        </p:nvSpPr>
        <p:spPr>
          <a:xfrm>
            <a:off x="3138057" y="128016"/>
            <a:ext cx="4821238" cy="685800"/>
          </a:xfrm>
        </p:spPr>
        <p:txBody>
          <a:bodyPr anchor="ctr">
            <a:normAutofit/>
          </a:bodyPr>
          <a:lstStyle>
            <a:lvl1pPr>
              <a:defRPr sz="1700" b="1" i="0" baseline="0">
                <a:solidFill>
                  <a:srgbClr val="0A3161"/>
                </a:solidFill>
                <a:latin typeface="Arial Black" charset="0"/>
                <a:ea typeface="Arial Black" charset="0"/>
                <a:cs typeface="Arial Black" charset="0"/>
              </a:defRPr>
            </a:lvl1pPr>
          </a:lstStyle>
          <a:p>
            <a:pPr lvl="0"/>
            <a:r>
              <a:rPr lang="en-US"/>
              <a:t>IRS Business Unit Name</a:t>
            </a:r>
          </a:p>
        </p:txBody>
      </p:sp>
    </p:spTree>
    <p:extLst>
      <p:ext uri="{BB962C8B-B14F-4D97-AF65-F5344CB8AC3E}">
        <p14:creationId xmlns:p14="http://schemas.microsoft.com/office/powerpoint/2010/main" val="17804791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0400" y="128429"/>
            <a:ext cx="5486400" cy="685800"/>
          </a:xfrm>
          <a:prstGeom prst="rect">
            <a:avLst/>
          </a:prstGeom>
        </p:spPr>
        <p:txBody>
          <a:bodyPr/>
          <a:lstStyle>
            <a:lvl1pPr>
              <a:defRPr/>
            </a:lvl1pPr>
          </a:lstStyle>
          <a:p>
            <a:r>
              <a:rPr lang="en-US"/>
              <a:t>Click to add content</a:t>
            </a:r>
          </a:p>
        </p:txBody>
      </p:sp>
      <p:sp>
        <p:nvSpPr>
          <p:cNvPr id="5" name="Footer Placeholder 4"/>
          <p:cNvSpPr>
            <a:spLocks noGrp="1"/>
          </p:cNvSpPr>
          <p:nvPr>
            <p:ph type="ftr" sz="quarter" idx="11"/>
          </p:nvPr>
        </p:nvSpPr>
        <p:spPr>
          <a:xfrm>
            <a:off x="1005840" y="6263644"/>
            <a:ext cx="3657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a:p>
        </p:txBody>
      </p:sp>
      <p:sp>
        <p:nvSpPr>
          <p:cNvPr id="10" name="Table Placeholder 9"/>
          <p:cNvSpPr>
            <a:spLocks noGrp="1"/>
          </p:cNvSpPr>
          <p:nvPr>
            <p:ph type="tbl" sz="quarter" idx="13"/>
          </p:nvPr>
        </p:nvSpPr>
        <p:spPr>
          <a:xfrm>
            <a:off x="457200" y="1188720"/>
            <a:ext cx="8229600" cy="4846320"/>
          </a:xfrm>
        </p:spPr>
        <p:txBody>
          <a:bodyPr/>
          <a:lstStyle/>
          <a:p>
            <a:r>
              <a:rPr lang="en-US"/>
              <a:t>Click icon to add table</a:t>
            </a:r>
          </a:p>
        </p:txBody>
      </p:sp>
      <p:sp>
        <p:nvSpPr>
          <p:cNvPr id="8" name="Date Placeholder 3">
            <a:extLst>
              <a:ext uri="{FF2B5EF4-FFF2-40B4-BE49-F238E27FC236}">
                <a16:creationId xmlns:a16="http://schemas.microsoft.com/office/drawing/2014/main" id="{0C1A172A-9B59-EB43-AADD-6A1D82F805EC}"/>
              </a:ext>
            </a:extLst>
          </p:cNvPr>
          <p:cNvSpPr>
            <a:spLocks noGrp="1"/>
          </p:cNvSpPr>
          <p:nvPr>
            <p:ph type="dt" sz="half" idx="10"/>
          </p:nvPr>
        </p:nvSpPr>
        <p:spPr>
          <a:xfrm>
            <a:off x="6689598" y="6263644"/>
            <a:ext cx="1997202" cy="365125"/>
          </a:xfrm>
          <a:prstGeom prst="rect">
            <a:avLst/>
          </a:prstGeom>
        </p:spPr>
        <p:txBody>
          <a:bodyPr/>
          <a:lstStyle/>
          <a:p>
            <a:endParaRPr lang="en-US"/>
          </a:p>
        </p:txBody>
      </p:sp>
    </p:spTree>
    <p:extLst>
      <p:ext uri="{BB962C8B-B14F-4D97-AF65-F5344CB8AC3E}">
        <p14:creationId xmlns:p14="http://schemas.microsoft.com/office/powerpoint/2010/main" val="4153736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5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0400" y="128016"/>
            <a:ext cx="5486400" cy="685800"/>
          </a:xfrm>
          <a:prstGeom prst="rect">
            <a:avLst/>
          </a:prstGeom>
        </p:spPr>
        <p:txBody>
          <a:bodyPr/>
          <a:lstStyle>
            <a:lvl1pPr>
              <a:defRPr sz="2800"/>
            </a:lvl1pPr>
          </a:lstStyle>
          <a:p>
            <a:r>
              <a:rPr lang="en-US"/>
              <a:t>Click to add content</a:t>
            </a:r>
          </a:p>
        </p:txBody>
      </p:sp>
      <p:sp>
        <p:nvSpPr>
          <p:cNvPr id="3" name="Content Placeholder 2"/>
          <p:cNvSpPr>
            <a:spLocks noGrp="1"/>
          </p:cNvSpPr>
          <p:nvPr>
            <p:ph idx="1" hasCustomPrompt="1"/>
          </p:nvPr>
        </p:nvSpPr>
        <p:spPr>
          <a:xfrm>
            <a:off x="457200" y="1188720"/>
            <a:ext cx="8229600" cy="5264616"/>
          </a:xfrm>
        </p:spPr>
        <p:txBody>
          <a:bodyPr>
            <a:noAutofit/>
          </a:bodyPr>
          <a:lstStyle>
            <a:lvl1pPr>
              <a:lnSpc>
                <a:spcPct val="100000"/>
              </a:lnSpc>
              <a:spcBef>
                <a:spcPts val="300"/>
              </a:spcBef>
              <a:spcAft>
                <a:spcPts val="300"/>
              </a:spcAft>
              <a:defRPr sz="2600">
                <a:solidFill>
                  <a:srgbClr val="003366"/>
                </a:solidFill>
                <a:latin typeface="+mn-lt"/>
              </a:defRPr>
            </a:lvl1pPr>
            <a:lvl2pPr marL="342900" indent="-342900">
              <a:lnSpc>
                <a:spcPct val="100000"/>
              </a:lnSpc>
              <a:spcBef>
                <a:spcPts val="300"/>
              </a:spcBef>
              <a:spcAft>
                <a:spcPts val="300"/>
              </a:spcAft>
              <a:buFont typeface="Arial" panose="020B0604020202020204" pitchFamily="34" charset="0"/>
              <a:buChar char="•"/>
              <a:defRPr sz="2600">
                <a:solidFill>
                  <a:srgbClr val="003366"/>
                </a:solidFill>
                <a:latin typeface="+mn-lt"/>
              </a:defRPr>
            </a:lvl2pPr>
            <a:lvl3pPr marL="685800" indent="-342900">
              <a:lnSpc>
                <a:spcPct val="100000"/>
              </a:lnSpc>
              <a:spcBef>
                <a:spcPts val="300"/>
              </a:spcBef>
              <a:spcAft>
                <a:spcPts val="300"/>
              </a:spcAft>
              <a:buClr>
                <a:srgbClr val="003366"/>
              </a:buClr>
              <a:defRPr sz="2600">
                <a:solidFill>
                  <a:srgbClr val="003366"/>
                </a:solidFill>
                <a:latin typeface="+mn-lt"/>
              </a:defRPr>
            </a:lvl3pPr>
            <a:lvl4pPr marL="1028700" indent="-282575">
              <a:lnSpc>
                <a:spcPct val="100000"/>
              </a:lnSpc>
              <a:spcBef>
                <a:spcPts val="300"/>
              </a:spcBef>
              <a:spcAft>
                <a:spcPts val="300"/>
              </a:spcAft>
              <a:buClr>
                <a:srgbClr val="003366"/>
              </a:buClr>
              <a:defRPr sz="2600">
                <a:solidFill>
                  <a:srgbClr val="003366"/>
                </a:solidFill>
                <a:latin typeface="+mn-lt"/>
              </a:defRPr>
            </a:lvl4pPr>
            <a:lvl5pPr marL="1371600" indent="-342900">
              <a:lnSpc>
                <a:spcPct val="100000"/>
              </a:lnSpc>
              <a:spcBef>
                <a:spcPts val="300"/>
              </a:spcBef>
              <a:spcAft>
                <a:spcPts val="300"/>
              </a:spcAft>
              <a:buFont typeface="Arial" panose="020B0604020202020204" pitchFamily="34" charset="0"/>
              <a:buChar char="•"/>
              <a:defRPr sz="2600">
                <a:solidFill>
                  <a:srgbClr val="003366"/>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45702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 Divided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88720"/>
            <a:ext cx="3931920" cy="4754880"/>
          </a:xfrm>
        </p:spPr>
        <p:txBody>
          <a:bodyPr/>
          <a:lstStyle>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4880" y="1188720"/>
            <a:ext cx="3931920" cy="4754880"/>
          </a:xfrm>
        </p:spPr>
        <p:txBody>
          <a:bodyPr/>
          <a:lstStyle>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689598" y="6263644"/>
            <a:ext cx="1997202" cy="365125"/>
          </a:xfrm>
          <a:prstGeom prst="rect">
            <a:avLst/>
          </a:prstGeom>
        </p:spPr>
        <p:txBody>
          <a:bodyPr/>
          <a:lstStyle/>
          <a:p>
            <a:endParaRPr lang="en-US"/>
          </a:p>
        </p:txBody>
      </p:sp>
      <p:sp>
        <p:nvSpPr>
          <p:cNvPr id="6" name="Footer Placeholder 5"/>
          <p:cNvSpPr>
            <a:spLocks noGrp="1"/>
          </p:cNvSpPr>
          <p:nvPr>
            <p:ph type="ftr" sz="quarter" idx="11"/>
          </p:nvPr>
        </p:nvSpPr>
        <p:spPr>
          <a:xfrm>
            <a:off x="1005840" y="6263644"/>
            <a:ext cx="3657600" cy="365125"/>
          </a:xfrm>
          <a:prstGeom prst="rect">
            <a:avLst/>
          </a:prstGeom>
        </p:spPr>
        <p:txBody>
          <a:bodyPr/>
          <a:lstStyle/>
          <a:p>
            <a:endParaRPr lang="en-US" sz="800" kern="1200">
              <a:solidFill>
                <a:srgbClr val="0A3161"/>
              </a:solidFill>
              <a:latin typeface="Arial" charset="0"/>
              <a:cs typeface="Arial" charset="0"/>
            </a:endParaRPr>
          </a:p>
        </p:txBody>
      </p:sp>
      <p:sp>
        <p:nvSpPr>
          <p:cNvPr id="7" name="Slide Number Placeholder 6"/>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a:p>
        </p:txBody>
      </p:sp>
      <p:cxnSp>
        <p:nvCxnSpPr>
          <p:cNvPr id="9" name="Straight Connector 8" descr="A vertical divider line seperating content on the left of the slide from content on the right" title="Vertical Divider">
            <a:extLst>
              <a:ext uri="{FF2B5EF4-FFF2-40B4-BE49-F238E27FC236}">
                <a16:creationId xmlns:a16="http://schemas.microsoft.com/office/drawing/2014/main" id="{8740D3E5-AA71-C94F-B115-C3A81D53A843}"/>
              </a:ext>
            </a:extLst>
          </p:cNvPr>
          <p:cNvCxnSpPr>
            <a:cxnSpLocks/>
          </p:cNvCxnSpPr>
          <p:nvPr userDrawn="1"/>
        </p:nvCxnSpPr>
        <p:spPr>
          <a:xfrm>
            <a:off x="4572000" y="1188720"/>
            <a:ext cx="0" cy="47548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01DFD81E-1B59-7249-9400-9F4C9C25DAF9}"/>
              </a:ext>
            </a:extLst>
          </p:cNvPr>
          <p:cNvSpPr>
            <a:spLocks noGrp="1"/>
          </p:cNvSpPr>
          <p:nvPr>
            <p:ph type="title" hasCustomPrompt="1"/>
          </p:nvPr>
        </p:nvSpPr>
        <p:spPr>
          <a:xfrm>
            <a:off x="3200400" y="128017"/>
            <a:ext cx="5486400" cy="667465"/>
          </a:xfrm>
          <a:prstGeom prst="rect">
            <a:avLst/>
          </a:prstGeom>
        </p:spPr>
        <p:txBody>
          <a:bodyPr/>
          <a:lstStyle>
            <a:lvl1pPr>
              <a:defRPr/>
            </a:lvl1pPr>
          </a:lstStyle>
          <a:p>
            <a:r>
              <a:rPr lang="en-US"/>
              <a:t>Click to add content</a:t>
            </a:r>
          </a:p>
        </p:txBody>
      </p:sp>
    </p:spTree>
    <p:extLst>
      <p:ext uri="{BB962C8B-B14F-4D97-AF65-F5344CB8AC3E}">
        <p14:creationId xmlns:p14="http://schemas.microsoft.com/office/powerpoint/2010/main" val="1930564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 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88720"/>
            <a:ext cx="3108960" cy="1554480"/>
          </a:xfrm>
          <a:prstGeom prst="rect">
            <a:avLst/>
          </a:prstGeom>
        </p:spPr>
        <p:txBody>
          <a:bodyPr anchor="b"/>
          <a:lstStyle>
            <a:lvl1pPr>
              <a:defRPr sz="2800">
                <a:solidFill>
                  <a:srgbClr val="0A3161"/>
                </a:solidFill>
              </a:defRPr>
            </a:lvl1pPr>
          </a:lstStyle>
          <a:p>
            <a:r>
              <a:rPr lang="en-US"/>
              <a:t>Click to add content</a:t>
            </a:r>
          </a:p>
        </p:txBody>
      </p:sp>
      <p:sp>
        <p:nvSpPr>
          <p:cNvPr id="3" name="Content Placeholder 2"/>
          <p:cNvSpPr>
            <a:spLocks noGrp="1"/>
          </p:cNvSpPr>
          <p:nvPr>
            <p:ph idx="1"/>
          </p:nvPr>
        </p:nvSpPr>
        <p:spPr>
          <a:xfrm>
            <a:off x="3840480" y="1188720"/>
            <a:ext cx="4846320" cy="4846320"/>
          </a:xfrm>
        </p:spPr>
        <p:txBody>
          <a:bodyPr/>
          <a:lstStyle>
            <a:lvl1pPr>
              <a:defRPr sz="2800"/>
            </a:lvl1pPr>
            <a:lvl2pPr>
              <a:defRPr sz="2000"/>
            </a:lvl2pPr>
            <a:lvl3pPr>
              <a:defRPr sz="2000"/>
            </a:lvl3pPr>
            <a:lvl4pPr>
              <a:defRPr sz="16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199" y="2926080"/>
            <a:ext cx="3108960" cy="3108960"/>
          </a:xfrm>
        </p:spPr>
        <p:txBody>
          <a:bodyPr/>
          <a:lstStyle>
            <a:lvl1pPr marL="0" indent="0">
              <a:buNone/>
              <a:defRPr sz="2000" b="0">
                <a:solidFill>
                  <a:srgbClr val="0A316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689598" y="6263644"/>
            <a:ext cx="1997202" cy="365125"/>
          </a:xfrm>
          <a:prstGeom prst="rect">
            <a:avLst/>
          </a:prstGeom>
        </p:spPr>
        <p:txBody>
          <a:bodyPr/>
          <a:lstStyle/>
          <a:p>
            <a:endParaRPr lang="en-US"/>
          </a:p>
        </p:txBody>
      </p:sp>
      <p:sp>
        <p:nvSpPr>
          <p:cNvPr id="6" name="Footer Placeholder 5"/>
          <p:cNvSpPr>
            <a:spLocks noGrp="1"/>
          </p:cNvSpPr>
          <p:nvPr>
            <p:ph type="ftr" sz="quarter" idx="11"/>
          </p:nvPr>
        </p:nvSpPr>
        <p:spPr>
          <a:xfrm>
            <a:off x="1005840" y="6263644"/>
            <a:ext cx="3657600" cy="365125"/>
          </a:xfrm>
          <a:prstGeom prst="rect">
            <a:avLst/>
          </a:prstGeom>
        </p:spPr>
        <p:txBody>
          <a:bodyPr/>
          <a:lstStyle/>
          <a:p>
            <a:endParaRPr lang="en-US" sz="800" kern="1200">
              <a:solidFill>
                <a:srgbClr val="0A3161"/>
              </a:solidFill>
              <a:latin typeface="Arial" charset="0"/>
              <a:cs typeface="Arial" charset="0"/>
            </a:endParaRPr>
          </a:p>
        </p:txBody>
      </p:sp>
      <p:sp>
        <p:nvSpPr>
          <p:cNvPr id="7" name="Slide Number Placeholder 6"/>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a:p>
        </p:txBody>
      </p:sp>
    </p:spTree>
    <p:extLst>
      <p:ext uri="{BB962C8B-B14F-4D97-AF65-F5344CB8AC3E}">
        <p14:creationId xmlns:p14="http://schemas.microsoft.com/office/powerpoint/2010/main" val="2127258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3AF16-CAF1-4427-A039-EB8CE6905317}"/>
              </a:ext>
            </a:extLst>
          </p:cNvPr>
          <p:cNvSpPr>
            <a:spLocks noGrp="1"/>
          </p:cNvSpPr>
          <p:nvPr>
            <p:ph type="title" hasCustomPrompt="1"/>
          </p:nvPr>
        </p:nvSpPr>
        <p:spPr>
          <a:xfrm>
            <a:off x="258762" y="342900"/>
            <a:ext cx="8686800" cy="601844"/>
          </a:xfrm>
        </p:spPr>
        <p:txBody>
          <a:bodyPr>
            <a:noAutofit/>
          </a:bodyPr>
          <a:lstStyle>
            <a:lvl1pPr>
              <a:defRPr sz="2400"/>
            </a:lvl1pPr>
          </a:lstStyle>
          <a:p>
            <a:r>
              <a:rPr lang="en-US"/>
              <a:t>Click to edit master title style</a:t>
            </a:r>
          </a:p>
        </p:txBody>
      </p:sp>
      <p:sp>
        <p:nvSpPr>
          <p:cNvPr id="13" name="Text Placeholder 12">
            <a:extLst>
              <a:ext uri="{FF2B5EF4-FFF2-40B4-BE49-F238E27FC236}">
                <a16:creationId xmlns:a16="http://schemas.microsoft.com/office/drawing/2014/main" id="{5CFBD22E-DF38-BF4D-8746-8DE9DFD2C58D}"/>
              </a:ext>
            </a:extLst>
          </p:cNvPr>
          <p:cNvSpPr>
            <a:spLocks noGrp="1"/>
          </p:cNvSpPr>
          <p:nvPr>
            <p:ph type="body" sz="quarter" idx="10"/>
          </p:nvPr>
        </p:nvSpPr>
        <p:spPr>
          <a:xfrm>
            <a:off x="258366" y="982668"/>
            <a:ext cx="8686800" cy="604837"/>
          </a:xfrm>
        </p:spPr>
        <p:txBody>
          <a:bodyPr>
            <a:noAutofit/>
          </a:bodyPr>
          <a:lstStyle>
            <a:lvl1pPr marL="0" indent="0">
              <a:buNone/>
              <a:defRPr sz="1200"/>
            </a:lvl1pPr>
          </a:lstStyle>
          <a:p>
            <a:pPr lvl="0"/>
            <a:r>
              <a:rPr lang="en-US"/>
              <a:t>Click to edit Master text styles</a:t>
            </a:r>
          </a:p>
        </p:txBody>
      </p:sp>
    </p:spTree>
    <p:extLst>
      <p:ext uri="{BB962C8B-B14F-4D97-AF65-F5344CB8AC3E}">
        <p14:creationId xmlns:p14="http://schemas.microsoft.com/office/powerpoint/2010/main" val="20738501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lank - Ligh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EAD9AED-9987-4CE9-B39D-B256B46200E0}"/>
              </a:ext>
            </a:extLst>
          </p:cNvPr>
          <p:cNvSpPr>
            <a:spLocks noGrp="1"/>
          </p:cNvSpPr>
          <p:nvPr>
            <p:ph type="title" hasCustomPrompt="1"/>
          </p:nvPr>
        </p:nvSpPr>
        <p:spPr>
          <a:xfrm>
            <a:off x="285750" y="381000"/>
            <a:ext cx="8572500" cy="990600"/>
          </a:xfrm>
        </p:spPr>
        <p:txBody>
          <a:bodyPr/>
          <a:lstStyle>
            <a:lvl1pPr>
              <a:defRPr sz="2700">
                <a:latin typeface="+mj-lt"/>
              </a:defRPr>
            </a:lvl1pPr>
          </a:lstStyle>
          <a:p>
            <a:r>
              <a:rPr lang="en-GB"/>
              <a:t>Place headline here (36pt, min 30pt)</a:t>
            </a:r>
            <a:endParaRPr lang="en-US"/>
          </a:p>
        </p:txBody>
      </p:sp>
    </p:spTree>
    <p:extLst>
      <p:ext uri="{BB962C8B-B14F-4D97-AF65-F5344CB8AC3E}">
        <p14:creationId xmlns:p14="http://schemas.microsoft.com/office/powerpoint/2010/main" val="35128803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9682D34-D3D1-4431-983E-05F6327FF64A}"/>
              </a:ext>
            </a:extLst>
          </p:cNvPr>
          <p:cNvSpPr/>
          <p:nvPr userDrawn="1"/>
        </p:nvSpPr>
        <p:spPr>
          <a:xfrm>
            <a:off x="830318" y="1"/>
            <a:ext cx="8313683" cy="10948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68FBAE2-E227-4290-8C96-06ECC98B654D}"/>
              </a:ext>
            </a:extLst>
          </p:cNvPr>
          <p:cNvSpPr/>
          <p:nvPr userDrawn="1"/>
        </p:nvSpPr>
        <p:spPr>
          <a:xfrm rot="5400000">
            <a:off x="438839" y="-338924"/>
            <a:ext cx="157658" cy="835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B963879-1FA5-4111-9374-B5AA4CCEAE99}"/>
              </a:ext>
            </a:extLst>
          </p:cNvPr>
          <p:cNvSpPr/>
          <p:nvPr userDrawn="1"/>
        </p:nvSpPr>
        <p:spPr>
          <a:xfrm rot="10800000">
            <a:off x="1474" y="68315"/>
            <a:ext cx="221222" cy="835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5994766-54F1-4CE0-818E-C076575DC327}"/>
              </a:ext>
            </a:extLst>
          </p:cNvPr>
          <p:cNvSpPr/>
          <p:nvPr userDrawn="1"/>
        </p:nvSpPr>
        <p:spPr>
          <a:xfrm rot="10800000">
            <a:off x="1050163" y="6455123"/>
            <a:ext cx="1041185" cy="2534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63029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1_2 Title Slide no Wayfin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02671AD-156A-4271-9BD0-7290F73FBFC2}"/>
              </a:ext>
            </a:extLst>
          </p:cNvPr>
          <p:cNvSpPr>
            <a:spLocks noGrp="1"/>
          </p:cNvSpPr>
          <p:nvPr>
            <p:ph type="body" sz="quarter" idx="10"/>
          </p:nvPr>
        </p:nvSpPr>
        <p:spPr>
          <a:xfrm>
            <a:off x="3200404" y="266192"/>
            <a:ext cx="5178425" cy="606425"/>
          </a:xfrm>
        </p:spPr>
        <p:txBody>
          <a:bodyPr/>
          <a:lstStyle>
            <a:lvl1pPr>
              <a:lnSpc>
                <a:spcPct val="100000"/>
              </a:lnSpc>
              <a:spcBef>
                <a:spcPts val="0"/>
              </a:spcBef>
              <a:spcAft>
                <a:spcPts val="0"/>
              </a:spcAft>
              <a:defRPr sz="956">
                <a:solidFill>
                  <a:srgbClr val="0A3161"/>
                </a:solidFill>
                <a:latin typeface="Arial Black" panose="020B0A04020102020204" pitchFamily="34" charset="0"/>
              </a:defRPr>
            </a:lvl1pPr>
            <a:lvl2pPr>
              <a:defRPr sz="956">
                <a:solidFill>
                  <a:srgbClr val="0A3161"/>
                </a:solidFill>
                <a:latin typeface="Arial Black" panose="020B0A04020102020204" pitchFamily="34" charset="0"/>
              </a:defRPr>
            </a:lvl2pPr>
            <a:lvl3pPr>
              <a:defRPr sz="956">
                <a:solidFill>
                  <a:srgbClr val="0A3161"/>
                </a:solidFill>
                <a:latin typeface="Arial Black" panose="020B0A04020102020204" pitchFamily="34" charset="0"/>
              </a:defRPr>
            </a:lvl3pPr>
            <a:lvl4pPr>
              <a:defRPr sz="956">
                <a:solidFill>
                  <a:srgbClr val="0A3161"/>
                </a:solidFill>
                <a:latin typeface="Arial Black" panose="020B0A04020102020204" pitchFamily="34" charset="0"/>
              </a:defRPr>
            </a:lvl4pPr>
            <a:lvl5pPr>
              <a:defRPr sz="956">
                <a:solidFill>
                  <a:srgbClr val="0A3161"/>
                </a:solidFill>
                <a:latin typeface="Arial Black" panose="020B0A04020102020204" pitchFamily="34" charset="0"/>
              </a:defRPr>
            </a:lvl5pPr>
          </a:lstStyle>
          <a:p>
            <a:pPr lvl="0"/>
            <a:r>
              <a:rPr lang="en-US"/>
              <a:t>Click to edit Master text styles</a:t>
            </a:r>
          </a:p>
        </p:txBody>
      </p:sp>
      <p:sp>
        <p:nvSpPr>
          <p:cNvPr id="9" name="Title 1">
            <a:extLst>
              <a:ext uri="{FF2B5EF4-FFF2-40B4-BE49-F238E27FC236}">
                <a16:creationId xmlns:a16="http://schemas.microsoft.com/office/drawing/2014/main" id="{5F4F53C7-601D-4F57-ABED-6127708E89AC}"/>
              </a:ext>
            </a:extLst>
          </p:cNvPr>
          <p:cNvSpPr>
            <a:spLocks noGrp="1"/>
          </p:cNvSpPr>
          <p:nvPr>
            <p:ph type="ctrTitle" hasCustomPrompt="1"/>
          </p:nvPr>
        </p:nvSpPr>
        <p:spPr>
          <a:xfrm>
            <a:off x="1022777" y="2664516"/>
            <a:ext cx="6998208" cy="1213573"/>
          </a:xfrm>
          <a:prstGeom prst="rect">
            <a:avLst/>
          </a:prstGeom>
        </p:spPr>
        <p:txBody>
          <a:bodyPr anchor="b">
            <a:noAutofit/>
          </a:bodyPr>
          <a:lstStyle>
            <a:lvl1pPr algn="l">
              <a:defRPr sz="2250" b="0">
                <a:solidFill>
                  <a:srgbClr val="0A3161"/>
                </a:solidFill>
              </a:defRPr>
            </a:lvl1pPr>
          </a:lstStyle>
          <a:p>
            <a:r>
              <a:rPr lang="en-US"/>
              <a:t>IRS Presentation Title</a:t>
            </a:r>
            <a:br>
              <a:rPr lang="en-US"/>
            </a:br>
            <a:r>
              <a:rPr lang="en-US"/>
              <a:t>Up to Two Lines of Text</a:t>
            </a:r>
          </a:p>
        </p:txBody>
      </p:sp>
      <p:sp>
        <p:nvSpPr>
          <p:cNvPr id="10" name="Subtitle 2">
            <a:extLst>
              <a:ext uri="{FF2B5EF4-FFF2-40B4-BE49-F238E27FC236}">
                <a16:creationId xmlns:a16="http://schemas.microsoft.com/office/drawing/2014/main" id="{AE653FA2-0C43-4B49-88D2-43BBA4266C7D}"/>
              </a:ext>
            </a:extLst>
          </p:cNvPr>
          <p:cNvSpPr>
            <a:spLocks noGrp="1"/>
          </p:cNvSpPr>
          <p:nvPr>
            <p:ph type="subTitle" idx="1" hasCustomPrompt="1"/>
          </p:nvPr>
        </p:nvSpPr>
        <p:spPr>
          <a:xfrm>
            <a:off x="1022780" y="4002033"/>
            <a:ext cx="6998207" cy="828475"/>
          </a:xfrm>
        </p:spPr>
        <p:txBody>
          <a:bodyPr>
            <a:noAutofit/>
          </a:bodyPr>
          <a:lstStyle>
            <a:lvl1pPr marL="0" indent="0" algn="l">
              <a:lnSpc>
                <a:spcPts val="1631"/>
              </a:lnSpc>
              <a:spcBef>
                <a:spcPts val="0"/>
              </a:spcBef>
              <a:spcAft>
                <a:spcPts val="0"/>
              </a:spcAft>
              <a:buNone/>
              <a:defRPr sz="1463" b="0">
                <a:solidFill>
                  <a:srgbClr val="B31942"/>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Presentation Subtitle</a:t>
            </a:r>
            <a:br>
              <a:rPr lang="en-US"/>
            </a:br>
            <a:r>
              <a:rPr lang="en-US"/>
              <a:t>Up to Two Lines of Text</a:t>
            </a:r>
          </a:p>
        </p:txBody>
      </p:sp>
      <p:sp>
        <p:nvSpPr>
          <p:cNvPr id="11" name="Text Placeholder 4">
            <a:extLst>
              <a:ext uri="{FF2B5EF4-FFF2-40B4-BE49-F238E27FC236}">
                <a16:creationId xmlns:a16="http://schemas.microsoft.com/office/drawing/2014/main" id="{F8BEA975-273A-40CB-B093-62974F00D128}"/>
              </a:ext>
            </a:extLst>
          </p:cNvPr>
          <p:cNvSpPr>
            <a:spLocks noGrp="1"/>
          </p:cNvSpPr>
          <p:nvPr>
            <p:ph type="body" sz="quarter" idx="12" hasCustomPrompt="1"/>
          </p:nvPr>
        </p:nvSpPr>
        <p:spPr>
          <a:xfrm>
            <a:off x="965200" y="5155573"/>
            <a:ext cx="6418580" cy="936625"/>
          </a:xfrm>
        </p:spPr>
        <p:txBody>
          <a:bodyPr/>
          <a:lstStyle>
            <a:lvl1pPr>
              <a:defRPr sz="1013" b="0" i="1">
                <a:solidFill>
                  <a:srgbClr val="0A3161"/>
                </a:solidFill>
              </a:defRPr>
            </a:lvl1pPr>
          </a:lstStyle>
          <a:p>
            <a:pPr lvl="0"/>
            <a:r>
              <a:rPr lang="en-US"/>
              <a:t>Tagline or Other Information</a:t>
            </a:r>
          </a:p>
        </p:txBody>
      </p:sp>
      <p:sp>
        <p:nvSpPr>
          <p:cNvPr id="12" name="Text Placeholder 5">
            <a:extLst>
              <a:ext uri="{FF2B5EF4-FFF2-40B4-BE49-F238E27FC236}">
                <a16:creationId xmlns:a16="http://schemas.microsoft.com/office/drawing/2014/main" id="{3905BF6B-ED48-43C0-B3EF-A13EF8FD91B2}"/>
              </a:ext>
            </a:extLst>
          </p:cNvPr>
          <p:cNvSpPr>
            <a:spLocks noGrp="1"/>
          </p:cNvSpPr>
          <p:nvPr>
            <p:ph type="body" sz="quarter" idx="13" hasCustomPrompt="1"/>
          </p:nvPr>
        </p:nvSpPr>
        <p:spPr>
          <a:xfrm>
            <a:off x="1022776" y="2339451"/>
            <a:ext cx="2446338" cy="377507"/>
          </a:xfrm>
        </p:spPr>
        <p:txBody>
          <a:bodyPr/>
          <a:lstStyle>
            <a:lvl1pPr>
              <a:defRPr sz="1013" b="0"/>
            </a:lvl1pPr>
          </a:lstStyle>
          <a:p>
            <a:pPr lvl="0"/>
            <a:r>
              <a:rPr lang="en-US"/>
              <a:t>Date</a:t>
            </a:r>
          </a:p>
        </p:txBody>
      </p:sp>
    </p:spTree>
    <p:extLst>
      <p:ext uri="{BB962C8B-B14F-4D97-AF65-F5344CB8AC3E}">
        <p14:creationId xmlns:p14="http://schemas.microsoft.com/office/powerpoint/2010/main" val="7942750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3 Alt Title Slide Wayfin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2EE46-4DFB-E24A-9BE4-15BF51E1FDBF}"/>
              </a:ext>
            </a:extLst>
          </p:cNvPr>
          <p:cNvSpPr>
            <a:spLocks noGrp="1"/>
          </p:cNvSpPr>
          <p:nvPr>
            <p:ph type="ctrTitle" hasCustomPrompt="1"/>
          </p:nvPr>
        </p:nvSpPr>
        <p:spPr>
          <a:xfrm>
            <a:off x="1429360" y="2697938"/>
            <a:ext cx="7293403" cy="2260314"/>
          </a:xfrm>
          <a:prstGeom prst="rect">
            <a:avLst/>
          </a:prstGeom>
        </p:spPr>
        <p:txBody>
          <a:bodyPr anchor="t">
            <a:noAutofit/>
          </a:bodyPr>
          <a:lstStyle>
            <a:lvl1pPr algn="l">
              <a:defRPr sz="2700" b="1" cap="none" baseline="0">
                <a:solidFill>
                  <a:srgbClr val="0A3161"/>
                </a:solidFill>
              </a:defRPr>
            </a:lvl1pPr>
          </a:lstStyle>
          <a:p>
            <a:r>
              <a:rPr lang="en-US"/>
              <a:t>IRS Presentation Title</a:t>
            </a:r>
            <a:br>
              <a:rPr lang="en-US"/>
            </a:br>
            <a:r>
              <a:rPr lang="en-US"/>
              <a:t>Up to Two Lines</a:t>
            </a:r>
          </a:p>
        </p:txBody>
      </p:sp>
      <p:sp>
        <p:nvSpPr>
          <p:cNvPr id="5" name="Text Placeholder 4">
            <a:extLst>
              <a:ext uri="{FF2B5EF4-FFF2-40B4-BE49-F238E27FC236}">
                <a16:creationId xmlns:a16="http://schemas.microsoft.com/office/drawing/2014/main" id="{02AC1B34-1EF2-D340-9784-8CFC27BDC165}"/>
              </a:ext>
            </a:extLst>
          </p:cNvPr>
          <p:cNvSpPr>
            <a:spLocks noGrp="1"/>
          </p:cNvSpPr>
          <p:nvPr>
            <p:ph type="body" sz="quarter" idx="12" hasCustomPrompt="1"/>
          </p:nvPr>
        </p:nvSpPr>
        <p:spPr>
          <a:xfrm>
            <a:off x="1429361" y="1592502"/>
            <a:ext cx="4940621" cy="1043797"/>
          </a:xfrm>
        </p:spPr>
        <p:txBody>
          <a:bodyPr anchor="b"/>
          <a:lstStyle>
            <a:lvl1pPr>
              <a:lnSpc>
                <a:spcPts val="1519"/>
              </a:lnSpc>
              <a:spcBef>
                <a:spcPts val="0"/>
              </a:spcBef>
              <a:spcAft>
                <a:spcPts val="0"/>
              </a:spcAft>
              <a:defRPr sz="844" b="0" i="0">
                <a:solidFill>
                  <a:srgbClr val="B31942"/>
                </a:solidFill>
              </a:defRPr>
            </a:lvl1pPr>
          </a:lstStyle>
          <a:p>
            <a:pPr lvl="0"/>
            <a:r>
              <a:rPr lang="en-US"/>
              <a:t>Tagline or Other Information</a:t>
            </a:r>
          </a:p>
        </p:txBody>
      </p:sp>
      <p:sp>
        <p:nvSpPr>
          <p:cNvPr id="6" name="Text Placeholder 5">
            <a:extLst>
              <a:ext uri="{FF2B5EF4-FFF2-40B4-BE49-F238E27FC236}">
                <a16:creationId xmlns:a16="http://schemas.microsoft.com/office/drawing/2014/main" id="{875D1B5E-A920-9A48-8A20-C28B0F982964}"/>
              </a:ext>
            </a:extLst>
          </p:cNvPr>
          <p:cNvSpPr>
            <a:spLocks noGrp="1"/>
          </p:cNvSpPr>
          <p:nvPr>
            <p:ph type="body" sz="quarter" idx="13" hasCustomPrompt="1"/>
          </p:nvPr>
        </p:nvSpPr>
        <p:spPr>
          <a:xfrm>
            <a:off x="1491003" y="6022450"/>
            <a:ext cx="3687172" cy="377507"/>
          </a:xfrm>
        </p:spPr>
        <p:txBody>
          <a:bodyPr/>
          <a:lstStyle>
            <a:lvl1pPr>
              <a:defRPr sz="1013" b="0">
                <a:solidFill>
                  <a:srgbClr val="B31942"/>
                </a:solidFill>
              </a:defRPr>
            </a:lvl1pPr>
          </a:lstStyle>
          <a:p>
            <a:pPr lvl="0"/>
            <a:r>
              <a:rPr lang="en-US"/>
              <a:t>Date</a:t>
            </a:r>
          </a:p>
        </p:txBody>
      </p:sp>
    </p:spTree>
    <p:extLst>
      <p:ext uri="{BB962C8B-B14F-4D97-AF65-F5344CB8AC3E}">
        <p14:creationId xmlns:p14="http://schemas.microsoft.com/office/powerpoint/2010/main" val="13350558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1_3 Alt Title Slide Wayfin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F8D7F19-49B6-4FA6-B348-D8D6AC149084}"/>
              </a:ext>
            </a:extLst>
          </p:cNvPr>
          <p:cNvSpPr>
            <a:spLocks noGrp="1"/>
          </p:cNvSpPr>
          <p:nvPr>
            <p:ph type="body" sz="quarter" idx="10"/>
          </p:nvPr>
        </p:nvSpPr>
        <p:spPr>
          <a:xfrm>
            <a:off x="3128965" y="187390"/>
            <a:ext cx="5067587" cy="170071"/>
          </a:xfrm>
        </p:spPr>
        <p:txBody>
          <a:bodyPr/>
          <a:lstStyle>
            <a:lvl1pPr>
              <a:defRPr sz="563">
                <a:solidFill>
                  <a:srgbClr val="0A3161"/>
                </a:solidFill>
                <a:latin typeface="Arial Black" panose="020B0A04020102020204" pitchFamily="34" charset="0"/>
              </a:defRPr>
            </a:lvl1pPr>
            <a:lvl2pPr>
              <a:defRPr sz="563">
                <a:solidFill>
                  <a:srgbClr val="0A3161"/>
                </a:solidFill>
                <a:latin typeface="Arial Black" panose="020B0A04020102020204" pitchFamily="34" charset="0"/>
              </a:defRPr>
            </a:lvl2pPr>
            <a:lvl3pPr>
              <a:defRPr sz="563">
                <a:solidFill>
                  <a:srgbClr val="0A3161"/>
                </a:solidFill>
                <a:latin typeface="Arial Black" panose="020B0A04020102020204" pitchFamily="34" charset="0"/>
              </a:defRPr>
            </a:lvl3pPr>
            <a:lvl4pPr>
              <a:defRPr sz="563">
                <a:solidFill>
                  <a:srgbClr val="0A3161"/>
                </a:solidFill>
                <a:latin typeface="Arial Black" panose="020B0A04020102020204" pitchFamily="34" charset="0"/>
              </a:defRPr>
            </a:lvl4pPr>
            <a:lvl5pPr>
              <a:defRPr sz="563">
                <a:solidFill>
                  <a:srgbClr val="0A3161"/>
                </a:solidFill>
                <a:latin typeface="Arial Black" panose="020B0A04020102020204" pitchFamily="34" charset="0"/>
              </a:defRPr>
            </a:lvl5pPr>
          </a:lstStyle>
          <a:p>
            <a:pPr lvl="0"/>
            <a:r>
              <a:rPr lang="en-US"/>
              <a:t>Click to edit Master text styles</a:t>
            </a:r>
          </a:p>
        </p:txBody>
      </p:sp>
      <p:cxnSp>
        <p:nvCxnSpPr>
          <p:cNvPr id="8" name="Straight Connector 7">
            <a:extLst>
              <a:ext uri="{FF2B5EF4-FFF2-40B4-BE49-F238E27FC236}">
                <a16:creationId xmlns:a16="http://schemas.microsoft.com/office/drawing/2014/main" id="{4717A0B4-3999-4E22-B587-9C677AA665D8}"/>
              </a:ext>
            </a:extLst>
          </p:cNvPr>
          <p:cNvCxnSpPr>
            <a:cxnSpLocks/>
          </p:cNvCxnSpPr>
          <p:nvPr/>
        </p:nvCxnSpPr>
        <p:spPr>
          <a:xfrm>
            <a:off x="3128963" y="419100"/>
            <a:ext cx="5593797"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Text Placeholder 3">
            <a:extLst>
              <a:ext uri="{FF2B5EF4-FFF2-40B4-BE49-F238E27FC236}">
                <a16:creationId xmlns:a16="http://schemas.microsoft.com/office/drawing/2014/main" id="{0949DA81-AAA2-4E01-A9F3-3A3434794CBC}"/>
              </a:ext>
            </a:extLst>
          </p:cNvPr>
          <p:cNvSpPr>
            <a:spLocks noGrp="1"/>
          </p:cNvSpPr>
          <p:nvPr>
            <p:ph type="body" sz="quarter" idx="11"/>
          </p:nvPr>
        </p:nvSpPr>
        <p:spPr>
          <a:xfrm>
            <a:off x="3128966" y="455612"/>
            <a:ext cx="5067587" cy="304552"/>
          </a:xfrm>
        </p:spPr>
        <p:txBody>
          <a:bodyPr/>
          <a:lstStyle>
            <a:lvl1pPr>
              <a:defRPr sz="788">
                <a:solidFill>
                  <a:srgbClr val="0A3161"/>
                </a:solidFill>
                <a:latin typeface="+mn-lt"/>
              </a:defRPr>
            </a:lvl1pPr>
            <a:lvl2pPr>
              <a:defRPr sz="563">
                <a:solidFill>
                  <a:srgbClr val="0A3161"/>
                </a:solidFill>
                <a:latin typeface="Arial Black" panose="020B0A04020102020204" pitchFamily="34" charset="0"/>
              </a:defRPr>
            </a:lvl2pPr>
            <a:lvl3pPr>
              <a:defRPr sz="563">
                <a:solidFill>
                  <a:srgbClr val="0A3161"/>
                </a:solidFill>
                <a:latin typeface="Arial Black" panose="020B0A04020102020204" pitchFamily="34" charset="0"/>
              </a:defRPr>
            </a:lvl3pPr>
            <a:lvl4pPr>
              <a:defRPr sz="563">
                <a:solidFill>
                  <a:srgbClr val="0A3161"/>
                </a:solidFill>
                <a:latin typeface="Arial Black" panose="020B0A04020102020204" pitchFamily="34" charset="0"/>
              </a:defRPr>
            </a:lvl4pPr>
            <a:lvl5pPr>
              <a:defRPr sz="563">
                <a:solidFill>
                  <a:srgbClr val="0A3161"/>
                </a:solidFill>
                <a:latin typeface="Arial Black" panose="020B0A04020102020204" pitchFamily="34" charset="0"/>
              </a:defRPr>
            </a:lvl5pPr>
          </a:lstStyle>
          <a:p>
            <a:pPr lvl="0"/>
            <a:r>
              <a:rPr lang="en-US"/>
              <a:t>Click to edit Master text styles</a:t>
            </a:r>
          </a:p>
        </p:txBody>
      </p:sp>
      <p:sp>
        <p:nvSpPr>
          <p:cNvPr id="10" name="Title 1">
            <a:extLst>
              <a:ext uri="{FF2B5EF4-FFF2-40B4-BE49-F238E27FC236}">
                <a16:creationId xmlns:a16="http://schemas.microsoft.com/office/drawing/2014/main" id="{8A904BEA-C508-4C7A-86B8-B8D93433C47C}"/>
              </a:ext>
            </a:extLst>
          </p:cNvPr>
          <p:cNvSpPr>
            <a:spLocks noGrp="1"/>
          </p:cNvSpPr>
          <p:nvPr>
            <p:ph type="ctrTitle" hasCustomPrompt="1"/>
          </p:nvPr>
        </p:nvSpPr>
        <p:spPr>
          <a:xfrm>
            <a:off x="1429360" y="2697938"/>
            <a:ext cx="7293403" cy="2260314"/>
          </a:xfrm>
          <a:prstGeom prst="rect">
            <a:avLst/>
          </a:prstGeom>
        </p:spPr>
        <p:txBody>
          <a:bodyPr anchor="t">
            <a:noAutofit/>
          </a:bodyPr>
          <a:lstStyle>
            <a:lvl1pPr algn="l">
              <a:defRPr sz="2700" b="1" cap="none" baseline="0">
                <a:solidFill>
                  <a:srgbClr val="0A3161"/>
                </a:solidFill>
              </a:defRPr>
            </a:lvl1pPr>
          </a:lstStyle>
          <a:p>
            <a:r>
              <a:rPr lang="en-US"/>
              <a:t>IRS Presentation Title</a:t>
            </a:r>
            <a:br>
              <a:rPr lang="en-US"/>
            </a:br>
            <a:r>
              <a:rPr lang="en-US"/>
              <a:t>Up to Two Lines</a:t>
            </a:r>
          </a:p>
        </p:txBody>
      </p:sp>
      <p:sp>
        <p:nvSpPr>
          <p:cNvPr id="11" name="Text Placeholder 4">
            <a:extLst>
              <a:ext uri="{FF2B5EF4-FFF2-40B4-BE49-F238E27FC236}">
                <a16:creationId xmlns:a16="http://schemas.microsoft.com/office/drawing/2014/main" id="{77405601-F65E-4D95-A579-157F240575D2}"/>
              </a:ext>
            </a:extLst>
          </p:cNvPr>
          <p:cNvSpPr>
            <a:spLocks noGrp="1"/>
          </p:cNvSpPr>
          <p:nvPr>
            <p:ph type="body" sz="quarter" idx="12" hasCustomPrompt="1"/>
          </p:nvPr>
        </p:nvSpPr>
        <p:spPr>
          <a:xfrm>
            <a:off x="1429361" y="1592502"/>
            <a:ext cx="4940621" cy="1043797"/>
          </a:xfrm>
        </p:spPr>
        <p:txBody>
          <a:bodyPr anchor="b"/>
          <a:lstStyle>
            <a:lvl1pPr>
              <a:lnSpc>
                <a:spcPts val="1519"/>
              </a:lnSpc>
              <a:spcBef>
                <a:spcPts val="0"/>
              </a:spcBef>
              <a:spcAft>
                <a:spcPts val="0"/>
              </a:spcAft>
              <a:defRPr sz="844" b="0" i="0">
                <a:solidFill>
                  <a:srgbClr val="B31942"/>
                </a:solidFill>
              </a:defRPr>
            </a:lvl1pPr>
          </a:lstStyle>
          <a:p>
            <a:pPr lvl="0"/>
            <a:r>
              <a:rPr lang="en-US"/>
              <a:t>Tagline or Other Information</a:t>
            </a:r>
          </a:p>
        </p:txBody>
      </p:sp>
      <p:sp>
        <p:nvSpPr>
          <p:cNvPr id="12" name="Text Placeholder 5">
            <a:extLst>
              <a:ext uri="{FF2B5EF4-FFF2-40B4-BE49-F238E27FC236}">
                <a16:creationId xmlns:a16="http://schemas.microsoft.com/office/drawing/2014/main" id="{BCE6CDB1-ECD4-4EA0-8BD2-CBE6FCA16B5F}"/>
              </a:ext>
            </a:extLst>
          </p:cNvPr>
          <p:cNvSpPr>
            <a:spLocks noGrp="1"/>
          </p:cNvSpPr>
          <p:nvPr>
            <p:ph type="body" sz="quarter" idx="13" hasCustomPrompt="1"/>
          </p:nvPr>
        </p:nvSpPr>
        <p:spPr>
          <a:xfrm>
            <a:off x="1491003" y="6022450"/>
            <a:ext cx="3687172" cy="377507"/>
          </a:xfrm>
        </p:spPr>
        <p:txBody>
          <a:bodyPr/>
          <a:lstStyle>
            <a:lvl1pPr>
              <a:defRPr sz="1013" b="0">
                <a:solidFill>
                  <a:srgbClr val="B31942"/>
                </a:solidFill>
              </a:defRPr>
            </a:lvl1pPr>
          </a:lstStyle>
          <a:p>
            <a:pPr lvl="0"/>
            <a:r>
              <a:rPr lang="en-US"/>
              <a:t>Date</a:t>
            </a:r>
          </a:p>
        </p:txBody>
      </p:sp>
    </p:spTree>
    <p:extLst>
      <p:ext uri="{BB962C8B-B14F-4D97-AF65-F5344CB8AC3E}">
        <p14:creationId xmlns:p14="http://schemas.microsoft.com/office/powerpoint/2010/main" val="37273170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2_2 Title Slide no Wayfin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02671AD-156A-4271-9BD0-7290F73FBFC2}"/>
              </a:ext>
            </a:extLst>
          </p:cNvPr>
          <p:cNvSpPr>
            <a:spLocks noGrp="1"/>
          </p:cNvSpPr>
          <p:nvPr>
            <p:ph type="body" sz="quarter" idx="10"/>
          </p:nvPr>
        </p:nvSpPr>
        <p:spPr>
          <a:xfrm>
            <a:off x="3200404" y="266192"/>
            <a:ext cx="5178425" cy="606425"/>
          </a:xfrm>
        </p:spPr>
        <p:txBody>
          <a:bodyPr/>
          <a:lstStyle>
            <a:lvl1pPr>
              <a:lnSpc>
                <a:spcPct val="100000"/>
              </a:lnSpc>
              <a:spcBef>
                <a:spcPts val="0"/>
              </a:spcBef>
              <a:spcAft>
                <a:spcPts val="0"/>
              </a:spcAft>
              <a:defRPr sz="956">
                <a:solidFill>
                  <a:srgbClr val="0A3161"/>
                </a:solidFill>
                <a:latin typeface="Arial Black" panose="020B0A04020102020204" pitchFamily="34" charset="0"/>
              </a:defRPr>
            </a:lvl1pPr>
            <a:lvl2pPr>
              <a:defRPr sz="956">
                <a:solidFill>
                  <a:srgbClr val="0A3161"/>
                </a:solidFill>
                <a:latin typeface="Arial Black" panose="020B0A04020102020204" pitchFamily="34" charset="0"/>
              </a:defRPr>
            </a:lvl2pPr>
            <a:lvl3pPr>
              <a:defRPr sz="956">
                <a:solidFill>
                  <a:srgbClr val="0A3161"/>
                </a:solidFill>
                <a:latin typeface="Arial Black" panose="020B0A04020102020204" pitchFamily="34" charset="0"/>
              </a:defRPr>
            </a:lvl3pPr>
            <a:lvl4pPr>
              <a:defRPr sz="956">
                <a:solidFill>
                  <a:srgbClr val="0A3161"/>
                </a:solidFill>
                <a:latin typeface="Arial Black" panose="020B0A04020102020204" pitchFamily="34" charset="0"/>
              </a:defRPr>
            </a:lvl4pPr>
            <a:lvl5pPr>
              <a:defRPr sz="956">
                <a:solidFill>
                  <a:srgbClr val="0A3161"/>
                </a:solidFill>
                <a:latin typeface="Arial Black" panose="020B0A04020102020204" pitchFamily="34" charset="0"/>
              </a:defRPr>
            </a:lvl5pPr>
          </a:lstStyle>
          <a:p>
            <a:pPr lvl="0"/>
            <a:r>
              <a:rPr lang="en-US"/>
              <a:t>Click to edit Master text styles</a:t>
            </a:r>
          </a:p>
        </p:txBody>
      </p:sp>
      <p:sp>
        <p:nvSpPr>
          <p:cNvPr id="7" name="Title 1">
            <a:extLst>
              <a:ext uri="{FF2B5EF4-FFF2-40B4-BE49-F238E27FC236}">
                <a16:creationId xmlns:a16="http://schemas.microsoft.com/office/drawing/2014/main" id="{17ECCF5E-1FD8-446E-B304-56D5208CECD4}"/>
              </a:ext>
            </a:extLst>
          </p:cNvPr>
          <p:cNvSpPr>
            <a:spLocks noGrp="1"/>
          </p:cNvSpPr>
          <p:nvPr>
            <p:ph type="ctrTitle" hasCustomPrompt="1"/>
          </p:nvPr>
        </p:nvSpPr>
        <p:spPr>
          <a:xfrm>
            <a:off x="1429360" y="2697938"/>
            <a:ext cx="7293403" cy="2260314"/>
          </a:xfrm>
          <a:prstGeom prst="rect">
            <a:avLst/>
          </a:prstGeom>
        </p:spPr>
        <p:txBody>
          <a:bodyPr anchor="t">
            <a:noAutofit/>
          </a:bodyPr>
          <a:lstStyle>
            <a:lvl1pPr algn="l">
              <a:defRPr sz="2700" b="1" cap="none" baseline="0">
                <a:solidFill>
                  <a:srgbClr val="0A3161"/>
                </a:solidFill>
              </a:defRPr>
            </a:lvl1pPr>
          </a:lstStyle>
          <a:p>
            <a:r>
              <a:rPr lang="en-US"/>
              <a:t>IRS Presentation Title</a:t>
            </a:r>
            <a:br>
              <a:rPr lang="en-US"/>
            </a:br>
            <a:r>
              <a:rPr lang="en-US"/>
              <a:t>Up to Two Lines</a:t>
            </a:r>
          </a:p>
        </p:txBody>
      </p:sp>
      <p:sp>
        <p:nvSpPr>
          <p:cNvPr id="8" name="Text Placeholder 4">
            <a:extLst>
              <a:ext uri="{FF2B5EF4-FFF2-40B4-BE49-F238E27FC236}">
                <a16:creationId xmlns:a16="http://schemas.microsoft.com/office/drawing/2014/main" id="{5378261F-A58B-4A39-A2FA-71F0A32C9B7F}"/>
              </a:ext>
            </a:extLst>
          </p:cNvPr>
          <p:cNvSpPr>
            <a:spLocks noGrp="1"/>
          </p:cNvSpPr>
          <p:nvPr>
            <p:ph type="body" sz="quarter" idx="12" hasCustomPrompt="1"/>
          </p:nvPr>
        </p:nvSpPr>
        <p:spPr>
          <a:xfrm>
            <a:off x="1429361" y="1592502"/>
            <a:ext cx="4940621" cy="1043797"/>
          </a:xfrm>
        </p:spPr>
        <p:txBody>
          <a:bodyPr anchor="b"/>
          <a:lstStyle>
            <a:lvl1pPr>
              <a:lnSpc>
                <a:spcPts val="1519"/>
              </a:lnSpc>
              <a:spcBef>
                <a:spcPts val="0"/>
              </a:spcBef>
              <a:spcAft>
                <a:spcPts val="0"/>
              </a:spcAft>
              <a:defRPr sz="844" b="0" i="0">
                <a:solidFill>
                  <a:srgbClr val="B31942"/>
                </a:solidFill>
              </a:defRPr>
            </a:lvl1pPr>
          </a:lstStyle>
          <a:p>
            <a:pPr lvl="0"/>
            <a:r>
              <a:rPr lang="en-US"/>
              <a:t>Tagline or Other Information</a:t>
            </a:r>
          </a:p>
        </p:txBody>
      </p:sp>
      <p:sp>
        <p:nvSpPr>
          <p:cNvPr id="13" name="Text Placeholder 5">
            <a:extLst>
              <a:ext uri="{FF2B5EF4-FFF2-40B4-BE49-F238E27FC236}">
                <a16:creationId xmlns:a16="http://schemas.microsoft.com/office/drawing/2014/main" id="{7ABCAB56-F224-4B09-8F3F-665B9719E6C7}"/>
              </a:ext>
            </a:extLst>
          </p:cNvPr>
          <p:cNvSpPr>
            <a:spLocks noGrp="1"/>
          </p:cNvSpPr>
          <p:nvPr>
            <p:ph type="body" sz="quarter" idx="13" hasCustomPrompt="1"/>
          </p:nvPr>
        </p:nvSpPr>
        <p:spPr>
          <a:xfrm>
            <a:off x="1491003" y="6022450"/>
            <a:ext cx="3687172" cy="377507"/>
          </a:xfrm>
        </p:spPr>
        <p:txBody>
          <a:bodyPr/>
          <a:lstStyle>
            <a:lvl1pPr>
              <a:defRPr sz="1013" b="0">
                <a:solidFill>
                  <a:srgbClr val="B31942"/>
                </a:solidFill>
              </a:defRPr>
            </a:lvl1pPr>
          </a:lstStyle>
          <a:p>
            <a:pPr lvl="0"/>
            <a:r>
              <a:rPr lang="en-US"/>
              <a:t>Date</a:t>
            </a:r>
          </a:p>
        </p:txBody>
      </p:sp>
    </p:spTree>
    <p:extLst>
      <p:ext uri="{BB962C8B-B14F-4D97-AF65-F5344CB8AC3E}">
        <p14:creationId xmlns:p14="http://schemas.microsoft.com/office/powerpoint/2010/main" val="28702280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2_3 Alt Title Slide Wayfin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F8D7F19-49B6-4FA6-B348-D8D6AC149084}"/>
              </a:ext>
            </a:extLst>
          </p:cNvPr>
          <p:cNvSpPr>
            <a:spLocks noGrp="1"/>
          </p:cNvSpPr>
          <p:nvPr>
            <p:ph type="body" sz="quarter" idx="10"/>
          </p:nvPr>
        </p:nvSpPr>
        <p:spPr>
          <a:xfrm>
            <a:off x="3128965" y="187390"/>
            <a:ext cx="5067587" cy="170071"/>
          </a:xfrm>
        </p:spPr>
        <p:txBody>
          <a:bodyPr/>
          <a:lstStyle>
            <a:lvl1pPr>
              <a:defRPr sz="563">
                <a:solidFill>
                  <a:srgbClr val="0A3161"/>
                </a:solidFill>
                <a:latin typeface="Arial Black" panose="020B0A04020102020204" pitchFamily="34" charset="0"/>
              </a:defRPr>
            </a:lvl1pPr>
            <a:lvl2pPr>
              <a:defRPr sz="563">
                <a:solidFill>
                  <a:srgbClr val="0A3161"/>
                </a:solidFill>
                <a:latin typeface="Arial Black" panose="020B0A04020102020204" pitchFamily="34" charset="0"/>
              </a:defRPr>
            </a:lvl2pPr>
            <a:lvl3pPr>
              <a:defRPr sz="563">
                <a:solidFill>
                  <a:srgbClr val="0A3161"/>
                </a:solidFill>
                <a:latin typeface="Arial Black" panose="020B0A04020102020204" pitchFamily="34" charset="0"/>
              </a:defRPr>
            </a:lvl3pPr>
            <a:lvl4pPr>
              <a:defRPr sz="563">
                <a:solidFill>
                  <a:srgbClr val="0A3161"/>
                </a:solidFill>
                <a:latin typeface="Arial Black" panose="020B0A04020102020204" pitchFamily="34" charset="0"/>
              </a:defRPr>
            </a:lvl4pPr>
            <a:lvl5pPr>
              <a:defRPr sz="563">
                <a:solidFill>
                  <a:srgbClr val="0A3161"/>
                </a:solidFill>
                <a:latin typeface="Arial Black" panose="020B0A04020102020204" pitchFamily="34" charset="0"/>
              </a:defRPr>
            </a:lvl5pPr>
          </a:lstStyle>
          <a:p>
            <a:pPr lvl="0"/>
            <a:r>
              <a:rPr lang="en-US"/>
              <a:t>Click to edit Master text styles</a:t>
            </a:r>
          </a:p>
        </p:txBody>
      </p:sp>
      <p:cxnSp>
        <p:nvCxnSpPr>
          <p:cNvPr id="8" name="Straight Connector 7">
            <a:extLst>
              <a:ext uri="{FF2B5EF4-FFF2-40B4-BE49-F238E27FC236}">
                <a16:creationId xmlns:a16="http://schemas.microsoft.com/office/drawing/2014/main" id="{4717A0B4-3999-4E22-B587-9C677AA665D8}"/>
              </a:ext>
            </a:extLst>
          </p:cNvPr>
          <p:cNvCxnSpPr>
            <a:cxnSpLocks/>
          </p:cNvCxnSpPr>
          <p:nvPr/>
        </p:nvCxnSpPr>
        <p:spPr>
          <a:xfrm>
            <a:off x="3128963" y="419100"/>
            <a:ext cx="5593797"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Text Placeholder 3">
            <a:extLst>
              <a:ext uri="{FF2B5EF4-FFF2-40B4-BE49-F238E27FC236}">
                <a16:creationId xmlns:a16="http://schemas.microsoft.com/office/drawing/2014/main" id="{0949DA81-AAA2-4E01-A9F3-3A3434794CBC}"/>
              </a:ext>
            </a:extLst>
          </p:cNvPr>
          <p:cNvSpPr>
            <a:spLocks noGrp="1"/>
          </p:cNvSpPr>
          <p:nvPr>
            <p:ph type="body" sz="quarter" idx="11"/>
          </p:nvPr>
        </p:nvSpPr>
        <p:spPr>
          <a:xfrm>
            <a:off x="3128966" y="455612"/>
            <a:ext cx="5067587" cy="304552"/>
          </a:xfrm>
        </p:spPr>
        <p:txBody>
          <a:bodyPr/>
          <a:lstStyle>
            <a:lvl1pPr>
              <a:defRPr sz="788">
                <a:solidFill>
                  <a:srgbClr val="0A3161"/>
                </a:solidFill>
                <a:latin typeface="+mn-lt"/>
              </a:defRPr>
            </a:lvl1pPr>
            <a:lvl2pPr>
              <a:defRPr sz="563">
                <a:solidFill>
                  <a:srgbClr val="0A3161"/>
                </a:solidFill>
                <a:latin typeface="Arial Black" panose="020B0A04020102020204" pitchFamily="34" charset="0"/>
              </a:defRPr>
            </a:lvl2pPr>
            <a:lvl3pPr>
              <a:defRPr sz="563">
                <a:solidFill>
                  <a:srgbClr val="0A3161"/>
                </a:solidFill>
                <a:latin typeface="Arial Black" panose="020B0A04020102020204" pitchFamily="34" charset="0"/>
              </a:defRPr>
            </a:lvl3pPr>
            <a:lvl4pPr>
              <a:defRPr sz="563">
                <a:solidFill>
                  <a:srgbClr val="0A3161"/>
                </a:solidFill>
                <a:latin typeface="Arial Black" panose="020B0A04020102020204" pitchFamily="34" charset="0"/>
              </a:defRPr>
            </a:lvl4pPr>
            <a:lvl5pPr>
              <a:defRPr sz="563">
                <a:solidFill>
                  <a:srgbClr val="0A3161"/>
                </a:solidFill>
                <a:latin typeface="Arial Black" panose="020B0A04020102020204" pitchFamily="34" charset="0"/>
              </a:defRPr>
            </a:lvl5pPr>
          </a:lstStyle>
          <a:p>
            <a:pPr lvl="0"/>
            <a:r>
              <a:rPr lang="en-US"/>
              <a:t>Click to edit Master text styles</a:t>
            </a:r>
          </a:p>
        </p:txBody>
      </p:sp>
      <p:pic>
        <p:nvPicPr>
          <p:cNvPr id="13" name="Picture Placeholder 13">
            <a:extLst>
              <a:ext uri="{FF2B5EF4-FFF2-40B4-BE49-F238E27FC236}">
                <a16:creationId xmlns:a16="http://schemas.microsoft.com/office/drawing/2014/main" id="{D46A4E0E-920E-4A2D-B945-896BDDE6EBE1}"/>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914400"/>
            <a:ext cx="9144000" cy="5943600"/>
          </a:xfrm>
          <a:prstGeom prst="rect">
            <a:avLst/>
          </a:prstGeom>
        </p:spPr>
      </p:pic>
      <p:cxnSp>
        <p:nvCxnSpPr>
          <p:cNvPr id="14" name="Straight Connector 13">
            <a:extLst>
              <a:ext uri="{FF2B5EF4-FFF2-40B4-BE49-F238E27FC236}">
                <a16:creationId xmlns:a16="http://schemas.microsoft.com/office/drawing/2014/main" id="{03871DBE-D93C-4005-9968-84FBBBB9F059}"/>
              </a:ext>
            </a:extLst>
          </p:cNvPr>
          <p:cNvCxnSpPr/>
          <p:nvPr/>
        </p:nvCxnSpPr>
        <p:spPr>
          <a:xfrm flipH="1">
            <a:off x="-1" y="4850650"/>
            <a:ext cx="6400800" cy="0"/>
          </a:xfrm>
          <a:prstGeom prst="line">
            <a:avLst/>
          </a:prstGeom>
          <a:ln w="1016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920BD7DB-EA04-40E5-931E-B290551844A6}"/>
              </a:ext>
            </a:extLst>
          </p:cNvPr>
          <p:cNvSpPr>
            <a:spLocks noGrp="1"/>
          </p:cNvSpPr>
          <p:nvPr>
            <p:ph type="ctrTitle" hasCustomPrompt="1"/>
          </p:nvPr>
        </p:nvSpPr>
        <p:spPr>
          <a:xfrm>
            <a:off x="-1" y="4868980"/>
            <a:ext cx="6400800" cy="640080"/>
          </a:xfrm>
          <a:prstGeom prst="rect">
            <a:avLst/>
          </a:prstGeom>
          <a:solidFill>
            <a:schemeClr val="bg1"/>
          </a:solidFill>
        </p:spPr>
        <p:txBody>
          <a:bodyPr lIns="914400" tIns="182880" rIns="0" anchor="t">
            <a:noAutofit/>
          </a:bodyPr>
          <a:lstStyle>
            <a:lvl1pPr algn="l">
              <a:defRPr sz="1575" b="1" cap="none" baseline="0">
                <a:solidFill>
                  <a:srgbClr val="0A3161"/>
                </a:solidFill>
              </a:defRPr>
            </a:lvl1pPr>
          </a:lstStyle>
          <a:p>
            <a:r>
              <a:rPr lang="en-US"/>
              <a:t>Presentation Title</a:t>
            </a:r>
          </a:p>
        </p:txBody>
      </p:sp>
      <p:sp>
        <p:nvSpPr>
          <p:cNvPr id="17" name="Text Placeholder 4">
            <a:extLst>
              <a:ext uri="{FF2B5EF4-FFF2-40B4-BE49-F238E27FC236}">
                <a16:creationId xmlns:a16="http://schemas.microsoft.com/office/drawing/2014/main" id="{CD66D28F-9F74-4294-A2DE-A004F1EAA9A1}"/>
              </a:ext>
            </a:extLst>
          </p:cNvPr>
          <p:cNvSpPr>
            <a:spLocks noGrp="1"/>
          </p:cNvSpPr>
          <p:nvPr>
            <p:ph type="body" sz="quarter" idx="12" hasCustomPrompt="1"/>
          </p:nvPr>
        </p:nvSpPr>
        <p:spPr>
          <a:xfrm>
            <a:off x="-1" y="5484314"/>
            <a:ext cx="6400800" cy="731520"/>
          </a:xfrm>
          <a:solidFill>
            <a:schemeClr val="bg1"/>
          </a:solidFill>
        </p:spPr>
        <p:txBody>
          <a:bodyPr lIns="914400" anchor="t" anchorCtr="0"/>
          <a:lstStyle>
            <a:lvl1pPr>
              <a:lnSpc>
                <a:spcPct val="100000"/>
              </a:lnSpc>
              <a:spcBef>
                <a:spcPts val="0"/>
              </a:spcBef>
              <a:spcAft>
                <a:spcPts val="0"/>
              </a:spcAft>
              <a:defRPr sz="1013" b="0" i="0">
                <a:solidFill>
                  <a:srgbClr val="0A3161"/>
                </a:solidFill>
              </a:defRPr>
            </a:lvl1pPr>
          </a:lstStyle>
          <a:p>
            <a:pPr lvl="0"/>
            <a:r>
              <a:rPr lang="en-US"/>
              <a:t>Tagline or Other Information</a:t>
            </a:r>
          </a:p>
        </p:txBody>
      </p:sp>
    </p:spTree>
    <p:extLst>
      <p:ext uri="{BB962C8B-B14F-4D97-AF65-F5344CB8AC3E}">
        <p14:creationId xmlns:p14="http://schemas.microsoft.com/office/powerpoint/2010/main" val="1088261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88720"/>
            <a:ext cx="8229600" cy="5336624"/>
          </a:xfrm>
        </p:spPr>
        <p:txBody>
          <a:bodyPr/>
          <a:lstStyle>
            <a:lvl1pPr>
              <a:lnSpc>
                <a:spcPct val="100000"/>
              </a:lnSpc>
              <a:spcBef>
                <a:spcPts val="300"/>
              </a:spcBef>
              <a:spcAft>
                <a:spcPts val="300"/>
              </a:spcAft>
              <a:defRPr sz="2600" b="0">
                <a:solidFill>
                  <a:srgbClr val="003366"/>
                </a:solidFill>
                <a:latin typeface="+mn-lt"/>
              </a:defRPr>
            </a:lvl1pPr>
            <a:lvl2pPr>
              <a:lnSpc>
                <a:spcPct val="100000"/>
              </a:lnSpc>
              <a:spcBef>
                <a:spcPts val="300"/>
              </a:spcBef>
              <a:spcAft>
                <a:spcPts val="300"/>
              </a:spcAft>
              <a:defRPr sz="2600" b="0">
                <a:solidFill>
                  <a:srgbClr val="003366"/>
                </a:solidFill>
                <a:latin typeface="+mn-lt"/>
              </a:defRPr>
            </a:lvl2pPr>
            <a:lvl3pPr marL="633413" indent="-342900">
              <a:lnSpc>
                <a:spcPct val="100000"/>
              </a:lnSpc>
              <a:spcBef>
                <a:spcPts val="300"/>
              </a:spcBef>
              <a:spcAft>
                <a:spcPts val="300"/>
              </a:spcAft>
              <a:defRPr sz="2600" b="0">
                <a:solidFill>
                  <a:srgbClr val="003366"/>
                </a:solidFill>
                <a:latin typeface="+mn-lt"/>
              </a:defRPr>
            </a:lvl3pPr>
            <a:lvl4pPr marL="976313" indent="-290513">
              <a:lnSpc>
                <a:spcPct val="100000"/>
              </a:lnSpc>
              <a:spcBef>
                <a:spcPts val="300"/>
              </a:spcBef>
              <a:spcAft>
                <a:spcPts val="300"/>
              </a:spcAft>
              <a:buFont typeface="Arial" panose="020B0604020202020204" pitchFamily="34" charset="0"/>
              <a:buChar char="•"/>
              <a:defRPr sz="2600" b="0">
                <a:solidFill>
                  <a:srgbClr val="003366"/>
                </a:solidFill>
                <a:latin typeface="+mn-lt"/>
              </a:defRPr>
            </a:lvl4pPr>
            <a:lvl5pPr marL="0" indent="0">
              <a:lnSpc>
                <a:spcPct val="100000"/>
              </a:lnSpc>
              <a:spcBef>
                <a:spcPts val="300"/>
              </a:spcBef>
              <a:spcAft>
                <a:spcPts val="300"/>
              </a:spcAft>
              <a:buNone/>
              <a:defRPr sz="2600" b="0">
                <a:solidFill>
                  <a:srgbClr val="003366"/>
                </a:solidFill>
              </a:defRPr>
            </a:lvl5pPr>
            <a:lvl6pPr marL="1319213" indent="-342900">
              <a:lnSpc>
                <a:spcPct val="100000"/>
              </a:lnSpc>
              <a:spcBef>
                <a:spcPts val="300"/>
              </a:spcBef>
              <a:spcAft>
                <a:spcPts val="300"/>
              </a:spcAft>
              <a:tabLst>
                <a:tab pos="1257300" algn="l"/>
              </a:tabLst>
              <a:defRPr sz="2600">
                <a:solidFill>
                  <a:srgbClr val="003366"/>
                </a:solidFill>
                <a:latin typeface="+mn-lt"/>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5"/>
            <a:r>
              <a:rPr lang="en-US" dirty="0"/>
              <a:t>Fifth level</a:t>
            </a:r>
          </a:p>
        </p:txBody>
      </p:sp>
      <p:sp>
        <p:nvSpPr>
          <p:cNvPr id="8" name="Title 7">
            <a:extLst>
              <a:ext uri="{FF2B5EF4-FFF2-40B4-BE49-F238E27FC236}">
                <a16:creationId xmlns:a16="http://schemas.microsoft.com/office/drawing/2014/main" id="{D594B784-2250-4304-B018-62F272314951}"/>
              </a:ext>
            </a:extLst>
          </p:cNvPr>
          <p:cNvSpPr>
            <a:spLocks noGrp="1"/>
          </p:cNvSpPr>
          <p:nvPr>
            <p:ph type="title"/>
          </p:nvPr>
        </p:nvSpPr>
        <p:spPr/>
        <p:txBody>
          <a:bodyPr/>
          <a:lstStyle>
            <a:lvl1pPr>
              <a:defRPr sz="2800"/>
            </a:lvl1pPr>
          </a:lstStyle>
          <a:p>
            <a:r>
              <a:rPr lang="en-US" dirty="0"/>
              <a:t>Click to edit Master title style</a:t>
            </a:r>
          </a:p>
        </p:txBody>
      </p:sp>
    </p:spTree>
    <p:extLst>
      <p:ext uri="{BB962C8B-B14F-4D97-AF65-F5344CB8AC3E}">
        <p14:creationId xmlns:p14="http://schemas.microsoft.com/office/powerpoint/2010/main" val="26806551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3_3 Alt Title Slide Wayfin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77EB164F-574A-4B1F-A6EE-417315912B23}"/>
              </a:ext>
            </a:extLst>
          </p:cNvPr>
          <p:cNvSpPr>
            <a:spLocks noGrp="1"/>
          </p:cNvSpPr>
          <p:nvPr>
            <p:ph type="pic" sz="quarter" idx="14"/>
          </p:nvPr>
        </p:nvSpPr>
        <p:spPr>
          <a:xfrm>
            <a:off x="0" y="914400"/>
            <a:ext cx="9144000" cy="5943600"/>
          </a:xfrm>
          <a:solidFill>
            <a:srgbClr val="0A3161"/>
          </a:solidFill>
          <a:ln>
            <a:noFill/>
          </a:ln>
          <a:effectLst>
            <a:innerShdw blurRad="177800" dist="88900" dir="16200000">
              <a:prstClr val="black">
                <a:alpha val="30000"/>
              </a:prstClr>
            </a:innerShdw>
          </a:effectLst>
        </p:spPr>
        <p:txBody>
          <a:bodyPr tIns="2286000" anchor="t"/>
          <a:lstStyle>
            <a:lvl1pPr algn="ctr">
              <a:defRPr sz="1350">
                <a:solidFill>
                  <a:schemeClr val="bg1"/>
                </a:solidFill>
              </a:defRPr>
            </a:lvl1pPr>
          </a:lstStyle>
          <a:p>
            <a:r>
              <a:rPr lang="en-US"/>
              <a:t>Click icon to add picture</a:t>
            </a:r>
          </a:p>
        </p:txBody>
      </p:sp>
      <p:sp>
        <p:nvSpPr>
          <p:cNvPr id="9" name="Text Placeholder 3">
            <a:extLst>
              <a:ext uri="{FF2B5EF4-FFF2-40B4-BE49-F238E27FC236}">
                <a16:creationId xmlns:a16="http://schemas.microsoft.com/office/drawing/2014/main" id="{0949DA81-AAA2-4E01-A9F3-3A3434794CBC}"/>
              </a:ext>
            </a:extLst>
          </p:cNvPr>
          <p:cNvSpPr>
            <a:spLocks noGrp="1"/>
          </p:cNvSpPr>
          <p:nvPr>
            <p:ph type="body" sz="quarter" idx="11"/>
          </p:nvPr>
        </p:nvSpPr>
        <p:spPr>
          <a:xfrm>
            <a:off x="3128966" y="272234"/>
            <a:ext cx="5067587" cy="487930"/>
          </a:xfrm>
        </p:spPr>
        <p:txBody>
          <a:bodyPr/>
          <a:lstStyle>
            <a:lvl1pPr>
              <a:defRPr sz="956">
                <a:solidFill>
                  <a:srgbClr val="0A3161"/>
                </a:solidFill>
                <a:latin typeface="Arial Black" panose="020B0A04020102020204" pitchFamily="34" charset="0"/>
              </a:defRPr>
            </a:lvl1pPr>
            <a:lvl2pPr>
              <a:defRPr sz="563">
                <a:solidFill>
                  <a:srgbClr val="0A3161"/>
                </a:solidFill>
                <a:latin typeface="Arial Black" panose="020B0A04020102020204" pitchFamily="34" charset="0"/>
              </a:defRPr>
            </a:lvl2pPr>
            <a:lvl3pPr>
              <a:defRPr sz="563">
                <a:solidFill>
                  <a:srgbClr val="0A3161"/>
                </a:solidFill>
                <a:latin typeface="Arial Black" panose="020B0A04020102020204" pitchFamily="34" charset="0"/>
              </a:defRPr>
            </a:lvl3pPr>
            <a:lvl4pPr>
              <a:defRPr sz="563">
                <a:solidFill>
                  <a:srgbClr val="0A3161"/>
                </a:solidFill>
                <a:latin typeface="Arial Black" panose="020B0A04020102020204" pitchFamily="34" charset="0"/>
              </a:defRPr>
            </a:lvl4pPr>
            <a:lvl5pPr>
              <a:defRPr sz="563">
                <a:solidFill>
                  <a:srgbClr val="0A3161"/>
                </a:solidFill>
                <a:latin typeface="Arial Black" panose="020B0A04020102020204" pitchFamily="34" charset="0"/>
              </a:defRPr>
            </a:lvl5pPr>
          </a:lstStyle>
          <a:p>
            <a:pPr lvl="0"/>
            <a:r>
              <a:rPr lang="en-US"/>
              <a:t>Click to edit Master text styles</a:t>
            </a:r>
          </a:p>
        </p:txBody>
      </p:sp>
      <p:cxnSp>
        <p:nvCxnSpPr>
          <p:cNvPr id="14" name="Straight Connector 13">
            <a:extLst>
              <a:ext uri="{FF2B5EF4-FFF2-40B4-BE49-F238E27FC236}">
                <a16:creationId xmlns:a16="http://schemas.microsoft.com/office/drawing/2014/main" id="{03871DBE-D93C-4005-9968-84FBBBB9F059}"/>
              </a:ext>
            </a:extLst>
          </p:cNvPr>
          <p:cNvCxnSpPr/>
          <p:nvPr/>
        </p:nvCxnSpPr>
        <p:spPr>
          <a:xfrm flipH="1">
            <a:off x="-1" y="4850650"/>
            <a:ext cx="6400800" cy="0"/>
          </a:xfrm>
          <a:prstGeom prst="line">
            <a:avLst/>
          </a:prstGeom>
          <a:ln w="1016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920BD7DB-EA04-40E5-931E-B290551844A6}"/>
              </a:ext>
            </a:extLst>
          </p:cNvPr>
          <p:cNvSpPr>
            <a:spLocks noGrp="1"/>
          </p:cNvSpPr>
          <p:nvPr>
            <p:ph type="ctrTitle" hasCustomPrompt="1"/>
          </p:nvPr>
        </p:nvSpPr>
        <p:spPr>
          <a:xfrm>
            <a:off x="-1" y="4868980"/>
            <a:ext cx="6400800" cy="640080"/>
          </a:xfrm>
          <a:prstGeom prst="rect">
            <a:avLst/>
          </a:prstGeom>
          <a:solidFill>
            <a:schemeClr val="bg1"/>
          </a:solidFill>
        </p:spPr>
        <p:txBody>
          <a:bodyPr lIns="914400" tIns="182880" rIns="0" anchor="t">
            <a:noAutofit/>
          </a:bodyPr>
          <a:lstStyle>
            <a:lvl1pPr algn="l">
              <a:defRPr sz="1575" b="1" cap="none" baseline="0">
                <a:solidFill>
                  <a:srgbClr val="0A3161"/>
                </a:solidFill>
              </a:defRPr>
            </a:lvl1pPr>
          </a:lstStyle>
          <a:p>
            <a:r>
              <a:rPr lang="en-US"/>
              <a:t>Presentation Title</a:t>
            </a:r>
          </a:p>
        </p:txBody>
      </p:sp>
      <p:sp>
        <p:nvSpPr>
          <p:cNvPr id="17" name="Text Placeholder 4">
            <a:extLst>
              <a:ext uri="{FF2B5EF4-FFF2-40B4-BE49-F238E27FC236}">
                <a16:creationId xmlns:a16="http://schemas.microsoft.com/office/drawing/2014/main" id="{CD66D28F-9F74-4294-A2DE-A004F1EAA9A1}"/>
              </a:ext>
            </a:extLst>
          </p:cNvPr>
          <p:cNvSpPr>
            <a:spLocks noGrp="1"/>
          </p:cNvSpPr>
          <p:nvPr>
            <p:ph type="body" sz="quarter" idx="12" hasCustomPrompt="1"/>
          </p:nvPr>
        </p:nvSpPr>
        <p:spPr>
          <a:xfrm>
            <a:off x="-1" y="5484314"/>
            <a:ext cx="6400800" cy="731520"/>
          </a:xfrm>
          <a:solidFill>
            <a:schemeClr val="bg1"/>
          </a:solidFill>
        </p:spPr>
        <p:txBody>
          <a:bodyPr lIns="914400" anchor="t" anchorCtr="0"/>
          <a:lstStyle>
            <a:lvl1pPr>
              <a:lnSpc>
                <a:spcPct val="100000"/>
              </a:lnSpc>
              <a:spcBef>
                <a:spcPts val="0"/>
              </a:spcBef>
              <a:spcAft>
                <a:spcPts val="0"/>
              </a:spcAft>
              <a:defRPr sz="1013" b="0" i="0">
                <a:solidFill>
                  <a:srgbClr val="0A3161"/>
                </a:solidFill>
              </a:defRPr>
            </a:lvl1pPr>
          </a:lstStyle>
          <a:p>
            <a:pPr lvl="0"/>
            <a:r>
              <a:rPr lang="en-US"/>
              <a:t>Tagline or Other Information</a:t>
            </a:r>
          </a:p>
        </p:txBody>
      </p:sp>
      <p:cxnSp>
        <p:nvCxnSpPr>
          <p:cNvPr id="11" name="Straight Connector 10">
            <a:extLst>
              <a:ext uri="{FF2B5EF4-FFF2-40B4-BE49-F238E27FC236}">
                <a16:creationId xmlns:a16="http://schemas.microsoft.com/office/drawing/2014/main" id="{72FA479B-4ACF-45EA-AEA8-7B41ADC61533}"/>
              </a:ext>
            </a:extLst>
          </p:cNvPr>
          <p:cNvCxnSpPr/>
          <p:nvPr/>
        </p:nvCxnSpPr>
        <p:spPr>
          <a:xfrm flipH="1">
            <a:off x="0" y="4800300"/>
            <a:ext cx="6400800" cy="0"/>
          </a:xfrm>
          <a:prstGeom prst="line">
            <a:avLst/>
          </a:prstGeom>
          <a:ln w="1016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0941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5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0400" y="128016"/>
            <a:ext cx="5486400" cy="685800"/>
          </a:xfrm>
          <a:prstGeom prst="rect">
            <a:avLst/>
          </a:prstGeom>
        </p:spPr>
        <p:txBody>
          <a:bodyPr/>
          <a:lstStyle>
            <a:lvl1pPr>
              <a:defRPr/>
            </a:lvl1pPr>
          </a:lstStyle>
          <a:p>
            <a:r>
              <a:rPr lang="en-US"/>
              <a:t>Click to add content</a:t>
            </a:r>
          </a:p>
        </p:txBody>
      </p:sp>
      <p:sp>
        <p:nvSpPr>
          <p:cNvPr id="3" name="Content Placeholder 2"/>
          <p:cNvSpPr>
            <a:spLocks noGrp="1"/>
          </p:cNvSpPr>
          <p:nvPr>
            <p:ph idx="1"/>
          </p:nvPr>
        </p:nvSpPr>
        <p:spPr>
          <a:xfrm>
            <a:off x="457200" y="1188720"/>
            <a:ext cx="3910260" cy="4846320"/>
          </a:xfrm>
        </p:spPr>
        <p:txBody>
          <a:bodyPr>
            <a:noAutofit/>
          </a:bodyPr>
          <a:lstStyle>
            <a:lvl1pPr>
              <a:defRPr sz="675" b="0">
                <a:solidFill>
                  <a:srgbClr val="0A3161"/>
                </a:solidFill>
              </a:defRPr>
            </a:lvl1pPr>
            <a:lvl2pPr>
              <a:defRPr sz="675">
                <a:solidFill>
                  <a:srgbClr val="0A3161"/>
                </a:solidFill>
              </a:defRPr>
            </a:lvl2pPr>
            <a:lvl3pPr>
              <a:defRPr sz="675">
                <a:solidFill>
                  <a:srgbClr val="0A3161"/>
                </a:solidFill>
              </a:defRPr>
            </a:lvl3pPr>
            <a:lvl4pPr>
              <a:defRPr sz="675">
                <a:solidFill>
                  <a:srgbClr val="0A3161"/>
                </a:solidFill>
              </a:defRPr>
            </a:lvl4pPr>
            <a:lvl5pPr>
              <a:defRPr sz="675">
                <a:solidFill>
                  <a:srgbClr val="0A3161"/>
                </a:solidFill>
              </a:defRPr>
            </a:lvl5pPr>
          </a:lstStyle>
          <a:p>
            <a:pPr lvl="0"/>
            <a:r>
              <a:rPr lang="en-US"/>
              <a:t>Click to edit Master text styles</a:t>
            </a:r>
          </a:p>
        </p:txBody>
      </p:sp>
      <p:sp>
        <p:nvSpPr>
          <p:cNvPr id="5" name="Footer Placeholder 4"/>
          <p:cNvSpPr>
            <a:spLocks noGrp="1"/>
          </p:cNvSpPr>
          <p:nvPr>
            <p:ph type="ftr" sz="quarter" idx="11"/>
          </p:nvPr>
        </p:nvSpPr>
        <p:spPr>
          <a:xfrm>
            <a:off x="1005840" y="6263648"/>
            <a:ext cx="3657600" cy="365125"/>
          </a:xfrm>
          <a:prstGeom prst="rect">
            <a:avLst/>
          </a:prstGeom>
        </p:spPr>
        <p:txBody>
          <a:bodyPr/>
          <a:lstStyle/>
          <a:p>
            <a:r>
              <a:rPr lang="en-US"/>
              <a:t>2023 National Tax Security Awareness Week</a:t>
            </a:r>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fld id="{546928BB-B9CC-47AE-B587-A8C71FA491FF}" type="slidenum">
              <a:rPr lang="en-US" smtClean="0"/>
              <a:t>‹#›</a:t>
            </a:fld>
            <a:endParaRPr lang="en-US"/>
          </a:p>
        </p:txBody>
      </p:sp>
      <p:sp>
        <p:nvSpPr>
          <p:cNvPr id="7" name="Date Placeholder 3">
            <a:extLst>
              <a:ext uri="{FF2B5EF4-FFF2-40B4-BE49-F238E27FC236}">
                <a16:creationId xmlns:a16="http://schemas.microsoft.com/office/drawing/2014/main" id="{64F503E4-B178-2543-9E7A-6410A16C659A}"/>
              </a:ext>
            </a:extLst>
          </p:cNvPr>
          <p:cNvSpPr>
            <a:spLocks noGrp="1"/>
          </p:cNvSpPr>
          <p:nvPr>
            <p:ph type="dt" sz="half" idx="10"/>
          </p:nvPr>
        </p:nvSpPr>
        <p:spPr>
          <a:xfrm>
            <a:off x="6689598" y="6263648"/>
            <a:ext cx="1997202" cy="365125"/>
          </a:xfrm>
          <a:prstGeom prst="rect">
            <a:avLst/>
          </a:prstGeom>
        </p:spPr>
        <p:txBody>
          <a:bodyPr/>
          <a:lstStyle/>
          <a:p>
            <a:endParaRPr lang="en-US"/>
          </a:p>
        </p:txBody>
      </p:sp>
      <p:cxnSp>
        <p:nvCxnSpPr>
          <p:cNvPr id="8" name="Straight Connector 7" descr="A vertical divider line seperating content on the left of the slide from content on the right" title="Vertical Divider">
            <a:extLst>
              <a:ext uri="{FF2B5EF4-FFF2-40B4-BE49-F238E27FC236}">
                <a16:creationId xmlns:a16="http://schemas.microsoft.com/office/drawing/2014/main" id="{7C5BDA04-9AA0-4F71-9D5A-12CC8954BDDF}"/>
              </a:ext>
            </a:extLst>
          </p:cNvPr>
          <p:cNvCxnSpPr>
            <a:cxnSpLocks/>
          </p:cNvCxnSpPr>
          <p:nvPr/>
        </p:nvCxnSpPr>
        <p:spPr>
          <a:xfrm>
            <a:off x="4572000" y="1188720"/>
            <a:ext cx="0" cy="47548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BE2BDA7-E127-4660-8310-25CD82CBBB4D}"/>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20767" y="1254948"/>
            <a:ext cx="2957559" cy="2218701"/>
          </a:xfrm>
          <a:prstGeom prst="rect">
            <a:avLst/>
          </a:prstGeom>
          <a:ln>
            <a:solidFill>
              <a:schemeClr val="tx1"/>
            </a:solidFill>
          </a:ln>
        </p:spPr>
      </p:pic>
      <p:cxnSp>
        <p:nvCxnSpPr>
          <p:cNvPr id="10" name="Straight Connector 9" descr="A horizontal divider line seperating content on the top of the slide from content on the bottom" title="Horizontal Divider">
            <a:extLst>
              <a:ext uri="{FF2B5EF4-FFF2-40B4-BE49-F238E27FC236}">
                <a16:creationId xmlns:a16="http://schemas.microsoft.com/office/drawing/2014/main" id="{F879BD02-478E-4A09-AEBC-A5E9374F99EB}"/>
              </a:ext>
            </a:extLst>
          </p:cNvPr>
          <p:cNvCxnSpPr/>
          <p:nvPr/>
        </p:nvCxnSpPr>
        <p:spPr>
          <a:xfrm flipH="1">
            <a:off x="5179007" y="3830989"/>
            <a:ext cx="2438399" cy="0"/>
          </a:xfrm>
          <a:prstGeom prst="line">
            <a:avLst/>
          </a:prstGeom>
          <a:ln w="12700">
            <a:solidFill>
              <a:srgbClr val="0A316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7FF43E72-053D-408B-A5B9-99FD79864FFF}"/>
              </a:ext>
            </a:extLst>
          </p:cNvPr>
          <p:cNvSpPr>
            <a:spLocks noGrp="1"/>
          </p:cNvSpPr>
          <p:nvPr>
            <p:ph idx="13"/>
          </p:nvPr>
        </p:nvSpPr>
        <p:spPr>
          <a:xfrm>
            <a:off x="-2508586" y="1205287"/>
            <a:ext cx="2358784" cy="1237124"/>
          </a:xfrm>
        </p:spPr>
        <p:txBody>
          <a:bodyPr>
            <a:noAutofit/>
          </a:bodyPr>
          <a:lstStyle>
            <a:lvl1pPr>
              <a:defRPr sz="591" b="0">
                <a:solidFill>
                  <a:srgbClr val="0A3161"/>
                </a:solidFill>
              </a:defRPr>
            </a:lvl1pPr>
            <a:lvl2pPr>
              <a:defRPr sz="675">
                <a:solidFill>
                  <a:srgbClr val="0A3161"/>
                </a:solidFill>
              </a:defRPr>
            </a:lvl2pPr>
            <a:lvl3pPr>
              <a:defRPr sz="675">
                <a:solidFill>
                  <a:srgbClr val="0A3161"/>
                </a:solidFill>
              </a:defRPr>
            </a:lvl3pPr>
            <a:lvl4pPr>
              <a:defRPr sz="675">
                <a:solidFill>
                  <a:srgbClr val="0A3161"/>
                </a:solidFill>
              </a:defRPr>
            </a:lvl4pPr>
            <a:lvl5pPr>
              <a:defRPr sz="675">
                <a:solidFill>
                  <a:srgbClr val="0A3161"/>
                </a:solidFill>
              </a:defRPr>
            </a:lvl5pPr>
          </a:lstStyle>
          <a:p>
            <a:pPr lvl="0"/>
            <a:r>
              <a:rPr lang="en-US"/>
              <a:t>Click to edit Master text styles</a:t>
            </a:r>
          </a:p>
        </p:txBody>
      </p:sp>
      <p:sp>
        <p:nvSpPr>
          <p:cNvPr id="12" name="Content Placeholder 2">
            <a:extLst>
              <a:ext uri="{FF2B5EF4-FFF2-40B4-BE49-F238E27FC236}">
                <a16:creationId xmlns:a16="http://schemas.microsoft.com/office/drawing/2014/main" id="{72ABECE0-F07D-416D-932E-9594E2FCE321}"/>
              </a:ext>
            </a:extLst>
          </p:cNvPr>
          <p:cNvSpPr>
            <a:spLocks noGrp="1"/>
          </p:cNvSpPr>
          <p:nvPr>
            <p:ph idx="14"/>
          </p:nvPr>
        </p:nvSpPr>
        <p:spPr>
          <a:xfrm>
            <a:off x="4776542" y="3930765"/>
            <a:ext cx="3404931" cy="365121"/>
          </a:xfrm>
        </p:spPr>
        <p:txBody>
          <a:bodyPr>
            <a:noAutofit/>
          </a:bodyPr>
          <a:lstStyle>
            <a:lvl1pPr>
              <a:defRPr sz="675" b="0">
                <a:solidFill>
                  <a:schemeClr val="tx1"/>
                </a:solidFill>
              </a:defRPr>
            </a:lvl1pPr>
            <a:lvl2pPr>
              <a:defRPr sz="675">
                <a:solidFill>
                  <a:srgbClr val="0A3161"/>
                </a:solidFill>
              </a:defRPr>
            </a:lvl2pPr>
            <a:lvl3pPr>
              <a:defRPr sz="675">
                <a:solidFill>
                  <a:srgbClr val="0A3161"/>
                </a:solidFill>
              </a:defRPr>
            </a:lvl3pPr>
            <a:lvl4pPr>
              <a:defRPr sz="675">
                <a:solidFill>
                  <a:srgbClr val="0A3161"/>
                </a:solidFill>
              </a:defRPr>
            </a:lvl4pPr>
            <a:lvl5pPr>
              <a:defRPr sz="675">
                <a:solidFill>
                  <a:srgbClr val="0A3161"/>
                </a:solidFill>
              </a:defRPr>
            </a:lvl5pPr>
          </a:lstStyle>
          <a:p>
            <a:pPr lvl="0"/>
            <a:r>
              <a:rPr lang="en-US"/>
              <a:t>Click to edit Master text styles</a:t>
            </a:r>
          </a:p>
        </p:txBody>
      </p:sp>
      <p:pic>
        <p:nvPicPr>
          <p:cNvPr id="13" name="Picture 12">
            <a:extLst>
              <a:ext uri="{FF2B5EF4-FFF2-40B4-BE49-F238E27FC236}">
                <a16:creationId xmlns:a16="http://schemas.microsoft.com/office/drawing/2014/main" id="{2E797017-0754-41B1-86CC-003681F93969}"/>
              </a:ext>
              <a:ext uri="{C183D7F6-B498-43B3-948B-1728B52AA6E4}">
                <adec:decorative xmlns:adec="http://schemas.microsoft.com/office/drawing/2017/decorative" val="1"/>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4883946" y="4328663"/>
            <a:ext cx="1780654" cy="522522"/>
          </a:xfrm>
          <a:prstGeom prst="rect">
            <a:avLst/>
          </a:prstGeom>
          <a:ln>
            <a:noFill/>
          </a:ln>
          <a:extLst>
            <a:ext uri="{53640926-AAD7-44D8-BBD7-CCE9431645EC}">
              <a14:shadowObscured xmlns:a14="http://schemas.microsoft.com/office/drawing/2010/main"/>
            </a:ext>
          </a:extLst>
        </p:spPr>
      </p:pic>
      <p:pic>
        <p:nvPicPr>
          <p:cNvPr id="14" name="Picture 13">
            <a:extLst>
              <a:ext uri="{FF2B5EF4-FFF2-40B4-BE49-F238E27FC236}">
                <a16:creationId xmlns:a16="http://schemas.microsoft.com/office/drawing/2014/main" id="{40C877EF-0616-473E-B45A-4C1B4ED27712}"/>
              </a:ext>
              <a:ext uri="{C183D7F6-B498-43B3-948B-1728B52AA6E4}">
                <adec:decorative xmlns:adec="http://schemas.microsoft.com/office/drawing/2017/decorative" val="1"/>
              </a:ext>
            </a:extLst>
          </p:cNvPr>
          <p:cNvPicPr/>
          <p:nvPr/>
        </p:nvPicPr>
        <p:blipFill rotWithShape="1">
          <a:blip r:embed="rId4" cstate="email">
            <a:extLst>
              <a:ext uri="{28A0092B-C50C-407E-A947-70E740481C1C}">
                <a14:useLocalDpi xmlns:a14="http://schemas.microsoft.com/office/drawing/2010/main"/>
              </a:ext>
            </a:extLst>
          </a:blip>
          <a:srcRect/>
          <a:stretch/>
        </p:blipFill>
        <p:spPr bwMode="auto">
          <a:xfrm>
            <a:off x="6945430" y="4369538"/>
            <a:ext cx="1474787" cy="466447"/>
          </a:xfrm>
          <a:prstGeom prst="rect">
            <a:avLst/>
          </a:prstGeom>
          <a:ln>
            <a:noFill/>
          </a:ln>
          <a:extLst>
            <a:ext uri="{53640926-AAD7-44D8-BBD7-CCE9431645EC}">
              <a14:shadowObscured xmlns:a14="http://schemas.microsoft.com/office/drawing/2010/main"/>
            </a:ext>
          </a:extLst>
        </p:spPr>
      </p:pic>
      <p:sp>
        <p:nvSpPr>
          <p:cNvPr id="17" name="Content Placeholder 2">
            <a:extLst>
              <a:ext uri="{FF2B5EF4-FFF2-40B4-BE49-F238E27FC236}">
                <a16:creationId xmlns:a16="http://schemas.microsoft.com/office/drawing/2014/main" id="{8EFE9CFB-FF05-4AB0-8DF7-8383C5734AE1}"/>
              </a:ext>
            </a:extLst>
          </p:cNvPr>
          <p:cNvSpPr>
            <a:spLocks noGrp="1"/>
          </p:cNvSpPr>
          <p:nvPr>
            <p:ph idx="15"/>
          </p:nvPr>
        </p:nvSpPr>
        <p:spPr>
          <a:xfrm>
            <a:off x="-2596817" y="2876198"/>
            <a:ext cx="2358784" cy="1237124"/>
          </a:xfrm>
        </p:spPr>
        <p:txBody>
          <a:bodyPr>
            <a:noAutofit/>
          </a:bodyPr>
          <a:lstStyle>
            <a:lvl1pPr>
              <a:defRPr sz="591" b="0">
                <a:solidFill>
                  <a:srgbClr val="0A3161"/>
                </a:solidFill>
              </a:defRPr>
            </a:lvl1pPr>
            <a:lvl2pPr>
              <a:defRPr sz="675">
                <a:solidFill>
                  <a:srgbClr val="0A3161"/>
                </a:solidFill>
              </a:defRPr>
            </a:lvl2pPr>
            <a:lvl3pPr>
              <a:defRPr sz="675">
                <a:solidFill>
                  <a:srgbClr val="0A3161"/>
                </a:solidFill>
              </a:defRPr>
            </a:lvl3pPr>
            <a:lvl4pPr>
              <a:defRPr sz="675">
                <a:solidFill>
                  <a:srgbClr val="0A3161"/>
                </a:solidFill>
              </a:defRPr>
            </a:lvl4pPr>
            <a:lvl5pPr>
              <a:defRPr sz="675">
                <a:solidFill>
                  <a:srgbClr val="0A3161"/>
                </a:solidFill>
              </a:defRPr>
            </a:lvl5pPr>
          </a:lstStyle>
          <a:p>
            <a:pPr lvl="0"/>
            <a:r>
              <a:rPr lang="en-US"/>
              <a:t>Click to edit Master text styles</a:t>
            </a:r>
          </a:p>
        </p:txBody>
      </p:sp>
      <p:sp>
        <p:nvSpPr>
          <p:cNvPr id="18" name="Content Placeholder 2">
            <a:extLst>
              <a:ext uri="{FF2B5EF4-FFF2-40B4-BE49-F238E27FC236}">
                <a16:creationId xmlns:a16="http://schemas.microsoft.com/office/drawing/2014/main" id="{FAB15F2C-3803-4F56-B619-71885955C8BE}"/>
              </a:ext>
            </a:extLst>
          </p:cNvPr>
          <p:cNvSpPr>
            <a:spLocks noGrp="1"/>
          </p:cNvSpPr>
          <p:nvPr>
            <p:ph idx="16"/>
          </p:nvPr>
        </p:nvSpPr>
        <p:spPr>
          <a:xfrm>
            <a:off x="4890466" y="4906919"/>
            <a:ext cx="3796334" cy="1237124"/>
          </a:xfrm>
        </p:spPr>
        <p:txBody>
          <a:bodyPr>
            <a:noAutofit/>
          </a:bodyPr>
          <a:lstStyle>
            <a:lvl1pPr>
              <a:defRPr sz="506" b="0">
                <a:solidFill>
                  <a:srgbClr val="C00000"/>
                </a:solidFill>
              </a:defRPr>
            </a:lvl1pPr>
            <a:lvl2pPr>
              <a:defRPr sz="675">
                <a:solidFill>
                  <a:srgbClr val="0A3161"/>
                </a:solidFill>
              </a:defRPr>
            </a:lvl2pPr>
            <a:lvl3pPr>
              <a:defRPr sz="675">
                <a:solidFill>
                  <a:srgbClr val="0A3161"/>
                </a:solidFill>
              </a:defRPr>
            </a:lvl3pPr>
            <a:lvl4pPr>
              <a:defRPr sz="675">
                <a:solidFill>
                  <a:srgbClr val="0A3161"/>
                </a:solidFill>
              </a:defRPr>
            </a:lvl4pPr>
            <a:lvl5pPr>
              <a:defRPr sz="675">
                <a:solidFill>
                  <a:srgbClr val="0A3161"/>
                </a:solidFill>
              </a:defRPr>
            </a:lvl5pPr>
          </a:lstStyle>
          <a:p>
            <a:pPr lvl="0"/>
            <a:r>
              <a:rPr lang="en-US"/>
              <a:t>Click to edit Master text styles</a:t>
            </a:r>
          </a:p>
        </p:txBody>
      </p:sp>
      <p:sp>
        <p:nvSpPr>
          <p:cNvPr id="19" name="Text Placeholder 6">
            <a:extLst>
              <a:ext uri="{FF2B5EF4-FFF2-40B4-BE49-F238E27FC236}">
                <a16:creationId xmlns:a16="http://schemas.microsoft.com/office/drawing/2014/main" id="{43F2D6D5-10CB-4E79-B996-6BC4A725FCC7}"/>
              </a:ext>
            </a:extLst>
          </p:cNvPr>
          <p:cNvSpPr txBox="1">
            <a:spLocks/>
          </p:cNvSpPr>
          <p:nvPr/>
        </p:nvSpPr>
        <p:spPr>
          <a:xfrm>
            <a:off x="6980708" y="1298348"/>
            <a:ext cx="728501" cy="180975"/>
          </a:xfrm>
          <a:prstGeom prst="rect">
            <a:avLst/>
          </a:prstGeom>
        </p:spPr>
        <p:txBody>
          <a:bodyPr lIns="0" tIns="0" rIns="0" bIns="0"/>
          <a:lst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400" kern="1200">
                <a:solidFill>
                  <a:schemeClr val="tx1"/>
                </a:solidFill>
                <a:latin typeface="+mn-lt"/>
                <a:ea typeface="+mn-ea"/>
                <a:cs typeface="+mn-cs"/>
              </a:defRPr>
            </a:lvl9pPr>
          </a:lstStyle>
          <a:p>
            <a:pPr marL="0" marR="0" lvl="0" indent="0" algn="l" defTabSz="514350" rtl="0" eaLnBrk="1" fontAlgn="auto" latinLnBrk="0" hangingPunct="1">
              <a:lnSpc>
                <a:spcPct val="90000"/>
              </a:lnSpc>
              <a:spcBef>
                <a:spcPts val="675"/>
              </a:spcBef>
              <a:spcAft>
                <a:spcPts val="0"/>
              </a:spcAft>
              <a:buClr>
                <a:srgbClr val="000000">
                  <a:lumMod val="60000"/>
                  <a:lumOff val="40000"/>
                </a:srgbClr>
              </a:buClr>
              <a:buSzTx/>
              <a:buFont typeface="Arial" panose="020B0604020202020204" pitchFamily="34" charset="0"/>
              <a:buNone/>
              <a:tabLst/>
              <a:defRPr/>
            </a:pPr>
            <a:r>
              <a:rPr kumimoji="0" lang="en-US" sz="675" b="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Wayfinder</a:t>
            </a:r>
            <a:endParaRPr kumimoji="0" lang="en-US" sz="675"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cxnSp>
        <p:nvCxnSpPr>
          <p:cNvPr id="20" name="Straight Arrow Connector 19" descr="Image of a left pointing arrow to indicate where the wayfinder is on the slide" title="Left pointing arrow">
            <a:extLst>
              <a:ext uri="{FF2B5EF4-FFF2-40B4-BE49-F238E27FC236}">
                <a16:creationId xmlns:a16="http://schemas.microsoft.com/office/drawing/2014/main" id="{F984AB31-23AC-45C8-9090-F719C11AAAE5}"/>
              </a:ext>
            </a:extLst>
          </p:cNvPr>
          <p:cNvCxnSpPr>
            <a:cxnSpLocks/>
          </p:cNvCxnSpPr>
          <p:nvPr/>
        </p:nvCxnSpPr>
        <p:spPr>
          <a:xfrm flipH="1">
            <a:off x="6586799" y="1388828"/>
            <a:ext cx="358629"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descr="Red box overlaid on title slide image to show where the IRS wayfinder is located" title="Red Box">
            <a:extLst>
              <a:ext uri="{FF2B5EF4-FFF2-40B4-BE49-F238E27FC236}">
                <a16:creationId xmlns:a16="http://schemas.microsoft.com/office/drawing/2014/main" id="{93E7A7C5-1426-4D05-A5DF-9B998CE3DBD7}"/>
              </a:ext>
            </a:extLst>
          </p:cNvPr>
          <p:cNvSpPr/>
          <p:nvPr/>
        </p:nvSpPr>
        <p:spPr>
          <a:xfrm>
            <a:off x="5922365" y="1254940"/>
            <a:ext cx="630762" cy="267776"/>
          </a:xfrm>
          <a:prstGeom prst="rect">
            <a:avLst/>
          </a:prstGeom>
          <a:noFill/>
          <a:ln w="381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85763" rtl="0" eaLnBrk="1" fontAlgn="auto" latinLnBrk="0" hangingPunct="1">
              <a:lnSpc>
                <a:spcPct val="90000"/>
              </a:lnSpc>
              <a:spcBef>
                <a:spcPts val="0"/>
              </a:spcBef>
              <a:spcAft>
                <a:spcPts val="0"/>
              </a:spcAft>
              <a:buClrTx/>
              <a:buSzTx/>
              <a:buFontTx/>
              <a:buNone/>
              <a:tabLst/>
              <a:defRPr/>
            </a:pPr>
            <a:endParaRPr kumimoji="0" lang="en-US" sz="760"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312518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_5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0400" y="128016"/>
            <a:ext cx="5486400" cy="685800"/>
          </a:xfrm>
          <a:prstGeom prst="rect">
            <a:avLst/>
          </a:prstGeom>
        </p:spPr>
        <p:txBody>
          <a:bodyPr/>
          <a:lstStyle>
            <a:lvl1pPr>
              <a:defRPr/>
            </a:lvl1pPr>
          </a:lstStyle>
          <a:p>
            <a:r>
              <a:rPr lang="en-US"/>
              <a:t>Click to add content</a:t>
            </a:r>
          </a:p>
        </p:txBody>
      </p:sp>
      <p:sp>
        <p:nvSpPr>
          <p:cNvPr id="3" name="Content Placeholder 2"/>
          <p:cNvSpPr>
            <a:spLocks noGrp="1"/>
          </p:cNvSpPr>
          <p:nvPr>
            <p:ph idx="1"/>
          </p:nvPr>
        </p:nvSpPr>
        <p:spPr>
          <a:xfrm>
            <a:off x="457200" y="1188720"/>
            <a:ext cx="4508206" cy="3542768"/>
          </a:xfrm>
        </p:spPr>
        <p:txBody>
          <a:bodyPr>
            <a:noAutofit/>
          </a:bodyPr>
          <a:lstStyle>
            <a:lvl1pPr>
              <a:defRPr sz="1013" b="0">
                <a:solidFill>
                  <a:srgbClr val="0A3161"/>
                </a:solidFill>
              </a:defRPr>
            </a:lvl1pPr>
            <a:lvl2pPr>
              <a:defRPr sz="675">
                <a:solidFill>
                  <a:srgbClr val="0A3161"/>
                </a:solidFill>
              </a:defRPr>
            </a:lvl2pPr>
            <a:lvl3pPr>
              <a:defRPr sz="675">
                <a:solidFill>
                  <a:srgbClr val="0A3161"/>
                </a:solidFill>
              </a:defRPr>
            </a:lvl3pPr>
            <a:lvl4pPr>
              <a:defRPr sz="675">
                <a:solidFill>
                  <a:srgbClr val="0A3161"/>
                </a:solidFill>
              </a:defRPr>
            </a:lvl4pPr>
            <a:lvl5pPr>
              <a:defRPr sz="675">
                <a:solidFill>
                  <a:srgbClr val="0A3161"/>
                </a:solidFill>
              </a:defRPr>
            </a:lvl5pPr>
          </a:lstStyle>
          <a:p>
            <a:pPr lvl="0"/>
            <a:r>
              <a:rPr lang="en-US"/>
              <a:t>Click to edit Master text styles</a:t>
            </a:r>
          </a:p>
        </p:txBody>
      </p:sp>
      <p:sp>
        <p:nvSpPr>
          <p:cNvPr id="5" name="Footer Placeholder 4"/>
          <p:cNvSpPr>
            <a:spLocks noGrp="1"/>
          </p:cNvSpPr>
          <p:nvPr>
            <p:ph type="ftr" sz="quarter" idx="11"/>
          </p:nvPr>
        </p:nvSpPr>
        <p:spPr>
          <a:xfrm>
            <a:off x="1005840" y="6263648"/>
            <a:ext cx="3657600" cy="365125"/>
          </a:xfrm>
          <a:prstGeom prst="rect">
            <a:avLst/>
          </a:prstGeom>
        </p:spPr>
        <p:txBody>
          <a:bodyPr/>
          <a:lstStyle/>
          <a:p>
            <a:r>
              <a:rPr lang="en-US"/>
              <a:t>2023 National Tax Security Awareness Week</a:t>
            </a:r>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fld id="{546928BB-B9CC-47AE-B587-A8C71FA491FF}" type="slidenum">
              <a:rPr lang="en-US" smtClean="0"/>
              <a:t>‹#›</a:t>
            </a:fld>
            <a:endParaRPr lang="en-US"/>
          </a:p>
        </p:txBody>
      </p:sp>
      <p:sp>
        <p:nvSpPr>
          <p:cNvPr id="7" name="Date Placeholder 3">
            <a:extLst>
              <a:ext uri="{FF2B5EF4-FFF2-40B4-BE49-F238E27FC236}">
                <a16:creationId xmlns:a16="http://schemas.microsoft.com/office/drawing/2014/main" id="{64F503E4-B178-2543-9E7A-6410A16C659A}"/>
              </a:ext>
            </a:extLst>
          </p:cNvPr>
          <p:cNvSpPr>
            <a:spLocks noGrp="1"/>
          </p:cNvSpPr>
          <p:nvPr>
            <p:ph type="dt" sz="half" idx="10"/>
          </p:nvPr>
        </p:nvSpPr>
        <p:spPr>
          <a:xfrm>
            <a:off x="6689598" y="6263648"/>
            <a:ext cx="1997202" cy="365125"/>
          </a:xfrm>
          <a:prstGeom prst="rect">
            <a:avLst/>
          </a:prstGeom>
        </p:spPr>
        <p:txBody>
          <a:bodyPr/>
          <a:lstStyle/>
          <a:p>
            <a:endParaRPr lang="en-US"/>
          </a:p>
        </p:txBody>
      </p:sp>
      <p:sp>
        <p:nvSpPr>
          <p:cNvPr id="11" name="Content Placeholder 2">
            <a:extLst>
              <a:ext uri="{FF2B5EF4-FFF2-40B4-BE49-F238E27FC236}">
                <a16:creationId xmlns:a16="http://schemas.microsoft.com/office/drawing/2014/main" id="{7FF43E72-053D-408B-A5B9-99FD79864FFF}"/>
              </a:ext>
            </a:extLst>
          </p:cNvPr>
          <p:cNvSpPr>
            <a:spLocks noGrp="1"/>
          </p:cNvSpPr>
          <p:nvPr>
            <p:ph idx="13"/>
          </p:nvPr>
        </p:nvSpPr>
        <p:spPr>
          <a:xfrm>
            <a:off x="-2508586" y="1205287"/>
            <a:ext cx="2358784" cy="1237124"/>
          </a:xfrm>
        </p:spPr>
        <p:txBody>
          <a:bodyPr>
            <a:noAutofit/>
          </a:bodyPr>
          <a:lstStyle>
            <a:lvl1pPr>
              <a:defRPr sz="591" b="0">
                <a:solidFill>
                  <a:srgbClr val="0A3161"/>
                </a:solidFill>
              </a:defRPr>
            </a:lvl1pPr>
            <a:lvl2pPr>
              <a:defRPr sz="675">
                <a:solidFill>
                  <a:srgbClr val="0A3161"/>
                </a:solidFill>
              </a:defRPr>
            </a:lvl2pPr>
            <a:lvl3pPr>
              <a:defRPr sz="675">
                <a:solidFill>
                  <a:srgbClr val="0A3161"/>
                </a:solidFill>
              </a:defRPr>
            </a:lvl3pPr>
            <a:lvl4pPr>
              <a:defRPr sz="675">
                <a:solidFill>
                  <a:srgbClr val="0A3161"/>
                </a:solidFill>
              </a:defRPr>
            </a:lvl4pPr>
            <a:lvl5pPr>
              <a:defRPr sz="675">
                <a:solidFill>
                  <a:srgbClr val="0A3161"/>
                </a:solidFill>
              </a:defRPr>
            </a:lvl5pPr>
          </a:lstStyle>
          <a:p>
            <a:pPr lvl="0"/>
            <a:r>
              <a:rPr lang="en-US"/>
              <a:t>Click to edit Master text styles</a:t>
            </a:r>
          </a:p>
        </p:txBody>
      </p:sp>
      <p:grpSp>
        <p:nvGrpSpPr>
          <p:cNvPr id="22" name="Group 21">
            <a:extLst>
              <a:ext uri="{FF2B5EF4-FFF2-40B4-BE49-F238E27FC236}">
                <a16:creationId xmlns:a16="http://schemas.microsoft.com/office/drawing/2014/main" id="{A3A77278-5E7E-44B6-83DA-75DB42C277C4}"/>
              </a:ext>
              <a:ext uri="{C183D7F6-B498-43B3-948B-1728B52AA6E4}">
                <adec:decorative xmlns:adec="http://schemas.microsoft.com/office/drawing/2017/decorative" val="1"/>
              </a:ext>
            </a:extLst>
          </p:cNvPr>
          <p:cNvGrpSpPr/>
          <p:nvPr/>
        </p:nvGrpSpPr>
        <p:grpSpPr>
          <a:xfrm>
            <a:off x="5250358" y="1677332"/>
            <a:ext cx="3171750" cy="620734"/>
            <a:chOff x="5052054" y="1371241"/>
            <a:chExt cx="3810645" cy="817332"/>
          </a:xfrm>
        </p:grpSpPr>
        <p:grpSp>
          <p:nvGrpSpPr>
            <p:cNvPr id="23" name="Group 22">
              <a:extLst>
                <a:ext uri="{FF2B5EF4-FFF2-40B4-BE49-F238E27FC236}">
                  <a16:creationId xmlns:a16="http://schemas.microsoft.com/office/drawing/2014/main" id="{40F3780A-1513-4B57-B829-8DFECEC3EC76}"/>
                </a:ext>
              </a:extLst>
            </p:cNvPr>
            <p:cNvGrpSpPr/>
            <p:nvPr/>
          </p:nvGrpSpPr>
          <p:grpSpPr>
            <a:xfrm>
              <a:off x="5052054" y="1371241"/>
              <a:ext cx="3810645" cy="441029"/>
              <a:chOff x="5073826" y="1142635"/>
              <a:chExt cx="3871861" cy="441029"/>
            </a:xfrm>
          </p:grpSpPr>
          <p:sp>
            <p:nvSpPr>
              <p:cNvPr id="25" name="Rectangle 24">
                <a:extLst>
                  <a:ext uri="{FF2B5EF4-FFF2-40B4-BE49-F238E27FC236}">
                    <a16:creationId xmlns:a16="http://schemas.microsoft.com/office/drawing/2014/main" id="{FB47476A-DBAC-4CF0-82F9-AD97846C60A2}"/>
                  </a:ext>
                </a:extLst>
              </p:cNvPr>
              <p:cNvSpPr/>
              <p:nvPr/>
            </p:nvSpPr>
            <p:spPr>
              <a:xfrm>
                <a:off x="5073826" y="1142635"/>
                <a:ext cx="3694938" cy="441029"/>
              </a:xfrm>
              <a:prstGeom prst="rect">
                <a:avLst/>
              </a:prstGeom>
              <a:solidFill>
                <a:srgbClr val="ECEC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85763" rtl="0" eaLnBrk="1" fontAlgn="auto" latinLnBrk="0" hangingPunct="1">
                  <a:lnSpc>
                    <a:spcPct val="100000"/>
                  </a:lnSpc>
                  <a:spcBef>
                    <a:spcPts val="0"/>
                  </a:spcBef>
                  <a:spcAft>
                    <a:spcPts val="0"/>
                  </a:spcAft>
                  <a:buClrTx/>
                  <a:buSzTx/>
                  <a:buFontTx/>
                  <a:buNone/>
                  <a:tabLst/>
                  <a:defRPr/>
                </a:pPr>
                <a:endParaRPr kumimoji="0" lang="en-US" sz="76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6" name="TextBox 25">
                <a:extLst>
                  <a:ext uri="{FF2B5EF4-FFF2-40B4-BE49-F238E27FC236}">
                    <a16:creationId xmlns:a16="http://schemas.microsoft.com/office/drawing/2014/main" id="{5A82378D-D0A1-4602-94FA-9F05C702E681}"/>
                  </a:ext>
                </a:extLst>
              </p:cNvPr>
              <p:cNvSpPr txBox="1"/>
              <p:nvPr/>
            </p:nvSpPr>
            <p:spPr>
              <a:xfrm>
                <a:off x="5158341" y="1189883"/>
                <a:ext cx="3787346" cy="258350"/>
              </a:xfrm>
              <a:prstGeom prst="rect">
                <a:avLst/>
              </a:prstGeom>
              <a:noFill/>
            </p:spPr>
            <p:txBody>
              <a:bodyPr wrap="square" rtlCol="0">
                <a:spAutoFit/>
              </a:bodyPr>
              <a:lstStyle/>
              <a:p>
                <a:pPr marL="0" marR="0" lvl="0" indent="0" algn="l" defTabSz="385763" rtl="0" eaLnBrk="1" fontAlgn="auto" latinLnBrk="0" hangingPunct="1">
                  <a:lnSpc>
                    <a:spcPct val="100000"/>
                  </a:lnSpc>
                  <a:spcBef>
                    <a:spcPts val="0"/>
                  </a:spcBef>
                  <a:spcAft>
                    <a:spcPts val="0"/>
                  </a:spcAft>
                  <a:buClrTx/>
                  <a:buSzTx/>
                  <a:buFontTx/>
                  <a:buNone/>
                  <a:tabLst/>
                  <a:defRPr/>
                </a:pPr>
                <a:r>
                  <a:rPr kumimoji="0" lang="en-US" sz="675"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Theme Colors</a:t>
                </a:r>
                <a:endParaRPr kumimoji="0" lang="en-US" sz="675" b="1"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pic>
          <p:nvPicPr>
            <p:cNvPr id="24" name="Picture 23">
              <a:extLst>
                <a:ext uri="{FF2B5EF4-FFF2-40B4-BE49-F238E27FC236}">
                  <a16:creationId xmlns:a16="http://schemas.microsoft.com/office/drawing/2014/main" id="{80BCE57E-ECE5-4D0A-955B-49C8AD747BE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52054" y="1729640"/>
              <a:ext cx="3634746" cy="458933"/>
            </a:xfrm>
            <a:prstGeom prst="rect">
              <a:avLst/>
            </a:prstGeom>
          </p:spPr>
        </p:pic>
      </p:grpSp>
      <p:grpSp>
        <p:nvGrpSpPr>
          <p:cNvPr id="27" name="Group 26">
            <a:extLst>
              <a:ext uri="{FF2B5EF4-FFF2-40B4-BE49-F238E27FC236}">
                <a16:creationId xmlns:a16="http://schemas.microsoft.com/office/drawing/2014/main" id="{F83700E2-D341-4523-9C47-C94775BC037D}"/>
              </a:ext>
              <a:ext uri="{C183D7F6-B498-43B3-948B-1728B52AA6E4}">
                <adec:decorative xmlns:adec="http://schemas.microsoft.com/office/drawing/2017/decorative" val="1"/>
              </a:ext>
            </a:extLst>
          </p:cNvPr>
          <p:cNvGrpSpPr/>
          <p:nvPr/>
        </p:nvGrpSpPr>
        <p:grpSpPr>
          <a:xfrm>
            <a:off x="5250356" y="2413314"/>
            <a:ext cx="3199125" cy="1748856"/>
            <a:chOff x="5052053" y="2949715"/>
            <a:chExt cx="3843536" cy="2302751"/>
          </a:xfrm>
        </p:grpSpPr>
        <p:sp>
          <p:nvSpPr>
            <p:cNvPr id="28" name="Rectangle 27">
              <a:extLst>
                <a:ext uri="{FF2B5EF4-FFF2-40B4-BE49-F238E27FC236}">
                  <a16:creationId xmlns:a16="http://schemas.microsoft.com/office/drawing/2014/main" id="{49F82901-3BDE-4563-B876-5A045DDAD2E7}"/>
                </a:ext>
              </a:extLst>
            </p:cNvPr>
            <p:cNvSpPr/>
            <p:nvPr/>
          </p:nvSpPr>
          <p:spPr>
            <a:xfrm>
              <a:off x="5052058" y="2949715"/>
              <a:ext cx="3694938" cy="707885"/>
            </a:xfrm>
            <a:prstGeom prst="rect">
              <a:avLst/>
            </a:prstGeom>
            <a:solidFill>
              <a:srgbClr val="ECEC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85763" rtl="0" eaLnBrk="1" fontAlgn="auto" latinLnBrk="0" hangingPunct="1">
                <a:lnSpc>
                  <a:spcPct val="100000"/>
                </a:lnSpc>
                <a:spcBef>
                  <a:spcPts val="0"/>
                </a:spcBef>
                <a:spcAft>
                  <a:spcPts val="0"/>
                </a:spcAft>
                <a:buClrTx/>
                <a:buSzTx/>
                <a:buFontTx/>
                <a:buNone/>
                <a:tabLst/>
                <a:defRPr/>
              </a:pPr>
              <a:endParaRPr kumimoji="0" lang="en-US" sz="76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9" name="TextBox 28">
              <a:extLst>
                <a:ext uri="{FF2B5EF4-FFF2-40B4-BE49-F238E27FC236}">
                  <a16:creationId xmlns:a16="http://schemas.microsoft.com/office/drawing/2014/main" id="{B86BD8CB-EFFF-4BD6-87BE-965982F9E3A8}"/>
                </a:ext>
              </a:extLst>
            </p:cNvPr>
            <p:cNvSpPr txBox="1"/>
            <p:nvPr/>
          </p:nvSpPr>
          <p:spPr>
            <a:xfrm>
              <a:off x="5108243" y="2975246"/>
              <a:ext cx="3787346" cy="395124"/>
            </a:xfrm>
            <a:prstGeom prst="rect">
              <a:avLst/>
            </a:prstGeom>
            <a:noFill/>
          </p:spPr>
          <p:txBody>
            <a:bodyPr wrap="square" rtlCol="0">
              <a:spAutoFit/>
            </a:bodyPr>
            <a:lstStyle/>
            <a:p>
              <a:pPr marL="0" marR="0" lvl="0" indent="0" algn="l" defTabSz="385763" rtl="0" eaLnBrk="1" fontAlgn="auto" latinLnBrk="0" hangingPunct="1">
                <a:lnSpc>
                  <a:spcPct val="100000"/>
                </a:lnSpc>
                <a:spcBef>
                  <a:spcPts val="0"/>
                </a:spcBef>
                <a:spcAft>
                  <a:spcPts val="0"/>
                </a:spcAft>
                <a:buClrTx/>
                <a:buSzTx/>
                <a:buFontTx/>
                <a:buNone/>
                <a:tabLst/>
                <a:defRPr/>
              </a:pPr>
              <a:r>
                <a:rPr kumimoji="0" lang="en-US" sz="675"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Theme Gradients</a:t>
              </a:r>
              <a:br>
                <a:rPr kumimoji="0" lang="en-US" sz="675"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r>
                <a:rPr kumimoji="0" lang="en-US" sz="675"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(Only use as accents)</a:t>
              </a:r>
            </a:p>
          </p:txBody>
        </p:sp>
        <p:pic>
          <p:nvPicPr>
            <p:cNvPr id="30" name="Picture 29">
              <a:extLst>
                <a:ext uri="{FF2B5EF4-FFF2-40B4-BE49-F238E27FC236}">
                  <a16:creationId xmlns:a16="http://schemas.microsoft.com/office/drawing/2014/main" id="{A7600F60-3370-4200-9229-4A636715D0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52053" y="3575301"/>
              <a:ext cx="3689761" cy="1677165"/>
            </a:xfrm>
            <a:prstGeom prst="rect">
              <a:avLst/>
            </a:prstGeom>
          </p:spPr>
        </p:pic>
      </p:grpSp>
    </p:spTree>
    <p:extLst>
      <p:ext uri="{BB962C8B-B14F-4D97-AF65-F5344CB8AC3E}">
        <p14:creationId xmlns:p14="http://schemas.microsoft.com/office/powerpoint/2010/main" val="7027352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5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0400" y="128016"/>
            <a:ext cx="5486400" cy="685800"/>
          </a:xfrm>
          <a:prstGeom prst="rect">
            <a:avLst/>
          </a:prstGeom>
        </p:spPr>
        <p:txBody>
          <a:bodyPr/>
          <a:lstStyle>
            <a:lvl1pPr>
              <a:defRPr/>
            </a:lvl1pPr>
          </a:lstStyle>
          <a:p>
            <a:r>
              <a:rPr lang="en-US"/>
              <a:t>Click to add content</a:t>
            </a:r>
          </a:p>
        </p:txBody>
      </p:sp>
      <p:sp>
        <p:nvSpPr>
          <p:cNvPr id="3" name="Content Placeholder 2"/>
          <p:cNvSpPr>
            <a:spLocks noGrp="1"/>
          </p:cNvSpPr>
          <p:nvPr>
            <p:ph idx="1" hasCustomPrompt="1"/>
          </p:nvPr>
        </p:nvSpPr>
        <p:spPr>
          <a:xfrm>
            <a:off x="457200" y="1188720"/>
            <a:ext cx="8229600" cy="1097280"/>
          </a:xfrm>
        </p:spPr>
        <p:txBody>
          <a:bodyPr>
            <a:noAutofit/>
          </a:bodyPr>
          <a:lstStyle>
            <a:lvl4pPr>
              <a:defRPr>
                <a:solidFill>
                  <a:schemeClr val="accent2"/>
                </a:solidFill>
              </a:defRPr>
            </a:lvl4pPr>
            <a:lvl5pPr>
              <a:defRPr sz="1125">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005840" y="6263648"/>
            <a:ext cx="3657600" cy="365125"/>
          </a:xfrm>
          <a:prstGeom prst="rect">
            <a:avLst/>
          </a:prstGeom>
        </p:spPr>
        <p:txBody>
          <a:bodyPr/>
          <a:lstStyle/>
          <a:p>
            <a:r>
              <a:rPr lang="en-US"/>
              <a:t>2023 National Tax Security Awareness Week</a:t>
            </a:r>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fld id="{546928BB-B9CC-47AE-B587-A8C71FA491FF}" type="slidenum">
              <a:rPr lang="en-US" smtClean="0"/>
              <a:t>‹#›</a:t>
            </a:fld>
            <a:endParaRPr lang="en-US"/>
          </a:p>
        </p:txBody>
      </p:sp>
      <p:sp>
        <p:nvSpPr>
          <p:cNvPr id="7" name="Date Placeholder 3">
            <a:extLst>
              <a:ext uri="{FF2B5EF4-FFF2-40B4-BE49-F238E27FC236}">
                <a16:creationId xmlns:a16="http://schemas.microsoft.com/office/drawing/2014/main" id="{64F503E4-B178-2543-9E7A-6410A16C659A}"/>
              </a:ext>
            </a:extLst>
          </p:cNvPr>
          <p:cNvSpPr>
            <a:spLocks noGrp="1"/>
          </p:cNvSpPr>
          <p:nvPr>
            <p:ph type="dt" sz="half" idx="10"/>
          </p:nvPr>
        </p:nvSpPr>
        <p:spPr>
          <a:xfrm>
            <a:off x="6689598" y="6263648"/>
            <a:ext cx="1997202" cy="365125"/>
          </a:xfrm>
          <a:prstGeom prst="rect">
            <a:avLst/>
          </a:prstGeom>
        </p:spPr>
        <p:txBody>
          <a:bodyPr/>
          <a:lstStyle/>
          <a:p>
            <a:endParaRPr lang="en-US"/>
          </a:p>
        </p:txBody>
      </p:sp>
      <p:sp>
        <p:nvSpPr>
          <p:cNvPr id="9" name="Content Placeholder 2">
            <a:extLst>
              <a:ext uri="{FF2B5EF4-FFF2-40B4-BE49-F238E27FC236}">
                <a16:creationId xmlns:a16="http://schemas.microsoft.com/office/drawing/2014/main" id="{D56A1EA6-5B53-47FB-8EDF-436087D9FBD8}"/>
              </a:ext>
            </a:extLst>
          </p:cNvPr>
          <p:cNvSpPr>
            <a:spLocks noGrp="1"/>
          </p:cNvSpPr>
          <p:nvPr>
            <p:ph idx="13"/>
          </p:nvPr>
        </p:nvSpPr>
        <p:spPr>
          <a:xfrm>
            <a:off x="-3571663" y="1032474"/>
            <a:ext cx="3388242" cy="1097280"/>
          </a:xfrm>
        </p:spPr>
        <p:txBody>
          <a:bodyPr>
            <a:noAutofit/>
          </a:bodyPr>
          <a:lstStyle>
            <a:lvl1pPr>
              <a:defRPr sz="563">
                <a:solidFill>
                  <a:schemeClr val="tx1"/>
                </a:solidFill>
              </a:defRPr>
            </a:lvl1pPr>
            <a:lvl2pPr>
              <a:defRPr sz="563">
                <a:solidFill>
                  <a:schemeClr val="tx1"/>
                </a:solidFill>
              </a:defRPr>
            </a:lvl2pPr>
            <a:lvl3pPr>
              <a:defRPr sz="563">
                <a:solidFill>
                  <a:schemeClr val="tx1"/>
                </a:solidFill>
              </a:defRPr>
            </a:lvl3pPr>
            <a:lvl4pPr>
              <a:defRPr sz="563">
                <a:solidFill>
                  <a:schemeClr val="tx1"/>
                </a:solidFill>
              </a:defRPr>
            </a:lvl4pPr>
            <a:lvl5pPr>
              <a:defRPr sz="563">
                <a:solidFill>
                  <a:schemeClr val="tx1"/>
                </a:solidFill>
              </a:defRPr>
            </a:lvl5pPr>
          </a:lstStyle>
          <a:p>
            <a:pPr lvl="0"/>
            <a:r>
              <a:rPr lang="en-US"/>
              <a:t>Click to edit Master text styles</a:t>
            </a:r>
          </a:p>
        </p:txBody>
      </p:sp>
      <p:sp>
        <p:nvSpPr>
          <p:cNvPr id="10" name="Content Placeholder 2">
            <a:extLst>
              <a:ext uri="{FF2B5EF4-FFF2-40B4-BE49-F238E27FC236}">
                <a16:creationId xmlns:a16="http://schemas.microsoft.com/office/drawing/2014/main" id="{2C6C6F1D-020E-42C9-960A-9F61F2ED87E2}"/>
              </a:ext>
            </a:extLst>
          </p:cNvPr>
          <p:cNvSpPr>
            <a:spLocks noGrp="1"/>
          </p:cNvSpPr>
          <p:nvPr>
            <p:ph idx="14" hasCustomPrompt="1"/>
          </p:nvPr>
        </p:nvSpPr>
        <p:spPr>
          <a:xfrm>
            <a:off x="457200" y="2032236"/>
            <a:ext cx="8229600" cy="4017690"/>
          </a:xfrm>
        </p:spPr>
        <p:txBody>
          <a:bodyPr>
            <a:noAutofit/>
          </a:bodyPr>
          <a:lstStyle>
            <a:lvl4pPr>
              <a:defRPr>
                <a:solidFill>
                  <a:schemeClr val="accent2"/>
                </a:solidFill>
              </a:defRPr>
            </a:lvl4pPr>
            <a:lvl5pPr>
              <a:defRPr sz="1125">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270AC126-A96F-4BC0-ADBB-252CB2DAB901}"/>
              </a:ext>
            </a:extLst>
          </p:cNvPr>
          <p:cNvPicPr>
            <a:picLocks noChangeAspect="1"/>
          </p:cNvPicPr>
          <p:nvPr/>
        </p:nvPicPr>
        <p:blipFill>
          <a:blip r:embed="rId2"/>
          <a:stretch>
            <a:fillRect/>
          </a:stretch>
        </p:blipFill>
        <p:spPr>
          <a:xfrm>
            <a:off x="7539591" y="1506634"/>
            <a:ext cx="933450" cy="381000"/>
          </a:xfrm>
          <a:prstGeom prst="rect">
            <a:avLst/>
          </a:prstGeom>
        </p:spPr>
      </p:pic>
    </p:spTree>
    <p:extLst>
      <p:ext uri="{BB962C8B-B14F-4D97-AF65-F5344CB8AC3E}">
        <p14:creationId xmlns:p14="http://schemas.microsoft.com/office/powerpoint/2010/main" val="15428502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_5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0400" y="128016"/>
            <a:ext cx="5486400" cy="685800"/>
          </a:xfrm>
          <a:prstGeom prst="rect">
            <a:avLst/>
          </a:prstGeom>
        </p:spPr>
        <p:txBody>
          <a:bodyPr/>
          <a:lstStyle>
            <a:lvl1pPr>
              <a:defRPr/>
            </a:lvl1pPr>
          </a:lstStyle>
          <a:p>
            <a:r>
              <a:rPr lang="en-US"/>
              <a:t>Click to add content</a:t>
            </a:r>
          </a:p>
        </p:txBody>
      </p:sp>
      <p:sp>
        <p:nvSpPr>
          <p:cNvPr id="3" name="Content Placeholder 2"/>
          <p:cNvSpPr>
            <a:spLocks noGrp="1"/>
          </p:cNvSpPr>
          <p:nvPr>
            <p:ph idx="1"/>
          </p:nvPr>
        </p:nvSpPr>
        <p:spPr>
          <a:xfrm>
            <a:off x="457200" y="2020186"/>
            <a:ext cx="3910260" cy="4014854"/>
          </a:xfrm>
        </p:spPr>
        <p:txBody>
          <a:bodyPr>
            <a:noAutofit/>
          </a:bodyPr>
          <a:lstStyle>
            <a:lvl1pPr>
              <a:defRPr sz="1125" b="0">
                <a:solidFill>
                  <a:srgbClr val="0A3161"/>
                </a:solidFill>
              </a:defRPr>
            </a:lvl1pPr>
            <a:lvl2pPr>
              <a:defRPr sz="675">
                <a:solidFill>
                  <a:srgbClr val="0A3161"/>
                </a:solidFill>
              </a:defRPr>
            </a:lvl2pPr>
            <a:lvl3pPr>
              <a:defRPr sz="675">
                <a:solidFill>
                  <a:srgbClr val="0A3161"/>
                </a:solidFill>
              </a:defRPr>
            </a:lvl3pPr>
            <a:lvl4pPr>
              <a:defRPr sz="675">
                <a:solidFill>
                  <a:srgbClr val="0A3161"/>
                </a:solidFill>
              </a:defRPr>
            </a:lvl4pPr>
            <a:lvl5pPr>
              <a:defRPr sz="675">
                <a:solidFill>
                  <a:srgbClr val="0A3161"/>
                </a:solidFill>
              </a:defRPr>
            </a:lvl5pPr>
          </a:lstStyle>
          <a:p>
            <a:pPr lvl="0"/>
            <a:r>
              <a:rPr lang="en-US"/>
              <a:t>Click to edit Master text styles</a:t>
            </a:r>
          </a:p>
        </p:txBody>
      </p:sp>
      <p:sp>
        <p:nvSpPr>
          <p:cNvPr id="5" name="Footer Placeholder 4"/>
          <p:cNvSpPr>
            <a:spLocks noGrp="1"/>
          </p:cNvSpPr>
          <p:nvPr>
            <p:ph type="ftr" sz="quarter" idx="11"/>
          </p:nvPr>
        </p:nvSpPr>
        <p:spPr>
          <a:xfrm>
            <a:off x="1005840" y="6263648"/>
            <a:ext cx="3657600" cy="365125"/>
          </a:xfrm>
          <a:prstGeom prst="rect">
            <a:avLst/>
          </a:prstGeom>
        </p:spPr>
        <p:txBody>
          <a:bodyPr/>
          <a:lstStyle/>
          <a:p>
            <a:r>
              <a:rPr lang="en-US"/>
              <a:t>2023 National Tax Security Awareness Week</a:t>
            </a:r>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fld id="{546928BB-B9CC-47AE-B587-A8C71FA491FF}" type="slidenum">
              <a:rPr lang="en-US" smtClean="0"/>
              <a:t>‹#›</a:t>
            </a:fld>
            <a:endParaRPr lang="en-US"/>
          </a:p>
        </p:txBody>
      </p:sp>
      <p:sp>
        <p:nvSpPr>
          <p:cNvPr id="7" name="Date Placeholder 3">
            <a:extLst>
              <a:ext uri="{FF2B5EF4-FFF2-40B4-BE49-F238E27FC236}">
                <a16:creationId xmlns:a16="http://schemas.microsoft.com/office/drawing/2014/main" id="{64F503E4-B178-2543-9E7A-6410A16C659A}"/>
              </a:ext>
            </a:extLst>
          </p:cNvPr>
          <p:cNvSpPr>
            <a:spLocks noGrp="1"/>
          </p:cNvSpPr>
          <p:nvPr>
            <p:ph type="dt" sz="half" idx="10"/>
          </p:nvPr>
        </p:nvSpPr>
        <p:spPr>
          <a:xfrm>
            <a:off x="6689598" y="6263648"/>
            <a:ext cx="1997202" cy="365125"/>
          </a:xfrm>
          <a:prstGeom prst="rect">
            <a:avLst/>
          </a:prstGeom>
        </p:spPr>
        <p:txBody>
          <a:bodyPr/>
          <a:lstStyle/>
          <a:p>
            <a:endParaRPr lang="en-US"/>
          </a:p>
        </p:txBody>
      </p:sp>
      <p:cxnSp>
        <p:nvCxnSpPr>
          <p:cNvPr id="8" name="Straight Connector 7" descr="A vertical divider line seperating content on the left of the slide from content on the right" title="Vertical Divider">
            <a:extLst>
              <a:ext uri="{FF2B5EF4-FFF2-40B4-BE49-F238E27FC236}">
                <a16:creationId xmlns:a16="http://schemas.microsoft.com/office/drawing/2014/main" id="{7C5BDA04-9AA0-4F71-9D5A-12CC8954BDDF}"/>
              </a:ext>
            </a:extLst>
          </p:cNvPr>
          <p:cNvCxnSpPr>
            <a:cxnSpLocks/>
          </p:cNvCxnSpPr>
          <p:nvPr/>
        </p:nvCxnSpPr>
        <p:spPr>
          <a:xfrm>
            <a:off x="4572000" y="1188720"/>
            <a:ext cx="0" cy="47548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FAB15F2C-3803-4F56-B619-71885955C8BE}"/>
              </a:ext>
            </a:extLst>
          </p:cNvPr>
          <p:cNvSpPr>
            <a:spLocks noGrp="1"/>
          </p:cNvSpPr>
          <p:nvPr>
            <p:ph idx="16"/>
          </p:nvPr>
        </p:nvSpPr>
        <p:spPr>
          <a:xfrm>
            <a:off x="4919491" y="2541188"/>
            <a:ext cx="3796334" cy="887819"/>
          </a:xfrm>
        </p:spPr>
        <p:txBody>
          <a:bodyPr>
            <a:noAutofit/>
          </a:bodyPr>
          <a:lstStyle>
            <a:lvl1pPr>
              <a:defRPr sz="1350" b="0">
                <a:solidFill>
                  <a:srgbClr val="0A3161"/>
                </a:solidFill>
              </a:defRPr>
            </a:lvl1pPr>
            <a:lvl2pPr>
              <a:defRPr sz="675">
                <a:solidFill>
                  <a:srgbClr val="0A3161"/>
                </a:solidFill>
              </a:defRPr>
            </a:lvl2pPr>
            <a:lvl3pPr>
              <a:defRPr sz="675">
                <a:solidFill>
                  <a:srgbClr val="0A3161"/>
                </a:solidFill>
              </a:defRPr>
            </a:lvl3pPr>
            <a:lvl4pPr>
              <a:defRPr sz="675">
                <a:solidFill>
                  <a:srgbClr val="0A3161"/>
                </a:solidFill>
              </a:defRPr>
            </a:lvl4pPr>
            <a:lvl5pPr>
              <a:defRPr sz="675">
                <a:solidFill>
                  <a:srgbClr val="0A3161"/>
                </a:solidFill>
              </a:defRPr>
            </a:lvl5pPr>
          </a:lstStyle>
          <a:p>
            <a:pPr lvl="0"/>
            <a:r>
              <a:rPr lang="en-US"/>
              <a:t>Click to edit Master text styles</a:t>
            </a:r>
          </a:p>
        </p:txBody>
      </p:sp>
      <p:cxnSp>
        <p:nvCxnSpPr>
          <p:cNvPr id="26" name="Straight Connector 25">
            <a:extLst>
              <a:ext uri="{FF2B5EF4-FFF2-40B4-BE49-F238E27FC236}">
                <a16:creationId xmlns:a16="http://schemas.microsoft.com/office/drawing/2014/main" id="{B7374162-11E1-4E8D-9E6D-02BA1852C5C3}"/>
              </a:ext>
            </a:extLst>
          </p:cNvPr>
          <p:cNvCxnSpPr/>
          <p:nvPr/>
        </p:nvCxnSpPr>
        <p:spPr>
          <a:xfrm>
            <a:off x="4919491" y="2456121"/>
            <a:ext cx="3796334"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0DFB753-4E73-4A2C-9BC8-7FC772EE68EE}"/>
              </a:ext>
            </a:extLst>
          </p:cNvPr>
          <p:cNvCxnSpPr/>
          <p:nvPr/>
        </p:nvCxnSpPr>
        <p:spPr>
          <a:xfrm>
            <a:off x="4919491" y="3533553"/>
            <a:ext cx="3796334"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28325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4_5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0400" y="128016"/>
            <a:ext cx="5486400" cy="685800"/>
          </a:xfrm>
          <a:prstGeom prst="rect">
            <a:avLst/>
          </a:prstGeom>
        </p:spPr>
        <p:txBody>
          <a:bodyPr/>
          <a:lstStyle>
            <a:lvl1pPr>
              <a:defRPr/>
            </a:lvl1pPr>
          </a:lstStyle>
          <a:p>
            <a:r>
              <a:rPr lang="en-US"/>
              <a:t>Click to add content</a:t>
            </a:r>
          </a:p>
        </p:txBody>
      </p:sp>
      <p:sp>
        <p:nvSpPr>
          <p:cNvPr id="3" name="Content Placeholder 2"/>
          <p:cNvSpPr>
            <a:spLocks noGrp="1"/>
          </p:cNvSpPr>
          <p:nvPr>
            <p:ph idx="1"/>
          </p:nvPr>
        </p:nvSpPr>
        <p:spPr>
          <a:xfrm>
            <a:off x="457200" y="1188720"/>
            <a:ext cx="3910260" cy="4846320"/>
          </a:xfrm>
        </p:spPr>
        <p:txBody>
          <a:bodyPr>
            <a:noAutofit/>
          </a:bodyPr>
          <a:lstStyle>
            <a:lvl1pPr>
              <a:defRPr sz="1125" b="0">
                <a:solidFill>
                  <a:srgbClr val="0A3161"/>
                </a:solidFill>
              </a:defRPr>
            </a:lvl1pPr>
            <a:lvl2pPr>
              <a:defRPr sz="675">
                <a:solidFill>
                  <a:srgbClr val="0A3161"/>
                </a:solidFill>
              </a:defRPr>
            </a:lvl2pPr>
            <a:lvl3pPr>
              <a:defRPr sz="675">
                <a:solidFill>
                  <a:srgbClr val="0A3161"/>
                </a:solidFill>
              </a:defRPr>
            </a:lvl3pPr>
            <a:lvl4pPr>
              <a:defRPr sz="675">
                <a:solidFill>
                  <a:srgbClr val="0A3161"/>
                </a:solidFill>
              </a:defRPr>
            </a:lvl4pPr>
            <a:lvl5pPr>
              <a:defRPr sz="675">
                <a:solidFill>
                  <a:srgbClr val="0A3161"/>
                </a:solidFill>
              </a:defRPr>
            </a:lvl5pPr>
          </a:lstStyle>
          <a:p>
            <a:pPr lvl="0"/>
            <a:r>
              <a:rPr lang="en-US"/>
              <a:t>Click to edit Master text styles</a:t>
            </a:r>
          </a:p>
        </p:txBody>
      </p:sp>
      <p:sp>
        <p:nvSpPr>
          <p:cNvPr id="5" name="Footer Placeholder 4"/>
          <p:cNvSpPr>
            <a:spLocks noGrp="1"/>
          </p:cNvSpPr>
          <p:nvPr>
            <p:ph type="ftr" sz="quarter" idx="11"/>
          </p:nvPr>
        </p:nvSpPr>
        <p:spPr>
          <a:xfrm>
            <a:off x="1005840" y="6263648"/>
            <a:ext cx="3657600" cy="365125"/>
          </a:xfrm>
          <a:prstGeom prst="rect">
            <a:avLst/>
          </a:prstGeom>
        </p:spPr>
        <p:txBody>
          <a:bodyPr/>
          <a:lstStyle/>
          <a:p>
            <a:r>
              <a:rPr lang="en-US"/>
              <a:t>2023 National Tax Security Awareness Week</a:t>
            </a:r>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fld id="{546928BB-B9CC-47AE-B587-A8C71FA491FF}" type="slidenum">
              <a:rPr lang="en-US" smtClean="0"/>
              <a:t>‹#›</a:t>
            </a:fld>
            <a:endParaRPr lang="en-US"/>
          </a:p>
        </p:txBody>
      </p:sp>
      <p:sp>
        <p:nvSpPr>
          <p:cNvPr id="7" name="Date Placeholder 3">
            <a:extLst>
              <a:ext uri="{FF2B5EF4-FFF2-40B4-BE49-F238E27FC236}">
                <a16:creationId xmlns:a16="http://schemas.microsoft.com/office/drawing/2014/main" id="{64F503E4-B178-2543-9E7A-6410A16C659A}"/>
              </a:ext>
            </a:extLst>
          </p:cNvPr>
          <p:cNvSpPr>
            <a:spLocks noGrp="1"/>
          </p:cNvSpPr>
          <p:nvPr>
            <p:ph type="dt" sz="half" idx="10"/>
          </p:nvPr>
        </p:nvSpPr>
        <p:spPr>
          <a:xfrm>
            <a:off x="6689598" y="6263648"/>
            <a:ext cx="1997202" cy="365125"/>
          </a:xfrm>
          <a:prstGeom prst="rect">
            <a:avLst/>
          </a:prstGeom>
        </p:spPr>
        <p:txBody>
          <a:bodyPr/>
          <a:lstStyle/>
          <a:p>
            <a:endParaRPr lang="en-US"/>
          </a:p>
        </p:txBody>
      </p:sp>
      <p:cxnSp>
        <p:nvCxnSpPr>
          <p:cNvPr id="8" name="Straight Connector 7" descr="A vertical divider line seperating content on the left of the slide from content on the right" title="Vertical Divider">
            <a:extLst>
              <a:ext uri="{FF2B5EF4-FFF2-40B4-BE49-F238E27FC236}">
                <a16:creationId xmlns:a16="http://schemas.microsoft.com/office/drawing/2014/main" id="{7C5BDA04-9AA0-4F71-9D5A-12CC8954BDDF}"/>
              </a:ext>
            </a:extLst>
          </p:cNvPr>
          <p:cNvCxnSpPr>
            <a:cxnSpLocks/>
          </p:cNvCxnSpPr>
          <p:nvPr/>
        </p:nvCxnSpPr>
        <p:spPr>
          <a:xfrm>
            <a:off x="4572000" y="1188720"/>
            <a:ext cx="0" cy="47548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7FF43E72-053D-408B-A5B9-99FD79864FFF}"/>
              </a:ext>
            </a:extLst>
          </p:cNvPr>
          <p:cNvSpPr>
            <a:spLocks noGrp="1"/>
          </p:cNvSpPr>
          <p:nvPr>
            <p:ph idx="13"/>
          </p:nvPr>
        </p:nvSpPr>
        <p:spPr>
          <a:xfrm>
            <a:off x="-2508586" y="1205287"/>
            <a:ext cx="2358784" cy="1237124"/>
          </a:xfrm>
        </p:spPr>
        <p:txBody>
          <a:bodyPr>
            <a:noAutofit/>
          </a:bodyPr>
          <a:lstStyle>
            <a:lvl1pPr>
              <a:defRPr sz="591" b="0">
                <a:solidFill>
                  <a:srgbClr val="0A3161"/>
                </a:solidFill>
              </a:defRPr>
            </a:lvl1pPr>
            <a:lvl2pPr>
              <a:defRPr sz="675">
                <a:solidFill>
                  <a:srgbClr val="0A3161"/>
                </a:solidFill>
              </a:defRPr>
            </a:lvl2pPr>
            <a:lvl3pPr>
              <a:defRPr sz="675">
                <a:solidFill>
                  <a:srgbClr val="0A3161"/>
                </a:solidFill>
              </a:defRPr>
            </a:lvl3pPr>
            <a:lvl4pPr>
              <a:defRPr sz="675">
                <a:solidFill>
                  <a:srgbClr val="0A3161"/>
                </a:solidFill>
              </a:defRPr>
            </a:lvl4pPr>
            <a:lvl5pPr>
              <a:defRPr sz="675">
                <a:solidFill>
                  <a:srgbClr val="0A3161"/>
                </a:solidFill>
              </a:defRPr>
            </a:lvl5pPr>
          </a:lstStyle>
          <a:p>
            <a:pPr lvl="0"/>
            <a:r>
              <a:rPr lang="en-US"/>
              <a:t>Click to edit Master text styles</a:t>
            </a:r>
          </a:p>
        </p:txBody>
      </p:sp>
      <p:pic>
        <p:nvPicPr>
          <p:cNvPr id="22" name="Picture 2">
            <a:extLst>
              <a:ext uri="{FF2B5EF4-FFF2-40B4-BE49-F238E27FC236}">
                <a16:creationId xmlns:a16="http://schemas.microsoft.com/office/drawing/2014/main" id="{D7656F6B-0964-43EF-A0F1-D60CA9283B21}"/>
              </a:ext>
              <a:ext uri="{C183D7F6-B498-43B3-948B-1728B52AA6E4}">
                <adec:decorative xmlns:adec="http://schemas.microsoft.com/office/drawing/2017/decorative" val="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23657" y="1830692"/>
            <a:ext cx="3276600" cy="2792033"/>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Arrow Connector 22" descr="Vertical Arrow pointing to where the footer information needs to be updated in a dialog box" title="Vertical Arrow">
            <a:extLst>
              <a:ext uri="{FF2B5EF4-FFF2-40B4-BE49-F238E27FC236}">
                <a16:creationId xmlns:a16="http://schemas.microsoft.com/office/drawing/2014/main" id="{99057176-9733-4CC5-89DC-2BCF7F9849CB}"/>
              </a:ext>
            </a:extLst>
          </p:cNvPr>
          <p:cNvCxnSpPr/>
          <p:nvPr/>
        </p:nvCxnSpPr>
        <p:spPr>
          <a:xfrm flipV="1">
            <a:off x="6477797" y="4057196"/>
            <a:ext cx="0" cy="69035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 Placeholder 6">
            <a:extLst>
              <a:ext uri="{FF2B5EF4-FFF2-40B4-BE49-F238E27FC236}">
                <a16:creationId xmlns:a16="http://schemas.microsoft.com/office/drawing/2014/main" id="{AAD4CD45-A362-4492-8CE6-6551F6DCDB4E}"/>
              </a:ext>
            </a:extLst>
          </p:cNvPr>
          <p:cNvSpPr txBox="1">
            <a:spLocks/>
          </p:cNvSpPr>
          <p:nvPr/>
        </p:nvSpPr>
        <p:spPr>
          <a:xfrm>
            <a:off x="5466561" y="4797990"/>
            <a:ext cx="2015674" cy="361950"/>
          </a:xfrm>
          <a:prstGeom prst="rect">
            <a:avLst/>
          </a:prstGeom>
        </p:spPr>
        <p:txBody>
          <a:bodyPr lIns="0" tIns="0" rIns="0" bIns="0"/>
          <a:lst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400" kern="1200">
                <a:solidFill>
                  <a:schemeClr val="tx1"/>
                </a:solidFill>
                <a:latin typeface="+mn-lt"/>
                <a:ea typeface="+mn-ea"/>
                <a:cs typeface="+mn-cs"/>
              </a:defRPr>
            </a:lvl9pPr>
          </a:lstStyle>
          <a:p>
            <a:pPr marL="0" marR="0" lvl="0" indent="0" algn="l" defTabSz="514350" rtl="0" eaLnBrk="1" fontAlgn="auto" latinLnBrk="0" hangingPunct="1">
              <a:lnSpc>
                <a:spcPct val="90000"/>
              </a:lnSpc>
              <a:spcBef>
                <a:spcPts val="675"/>
              </a:spcBef>
              <a:spcAft>
                <a:spcPts val="0"/>
              </a:spcAft>
              <a:buClr>
                <a:srgbClr val="000000">
                  <a:lumMod val="60000"/>
                  <a:lumOff val="40000"/>
                </a:srgbClr>
              </a:buClr>
              <a:buSzTx/>
              <a:buFont typeface="Arial" panose="020B0604020202020204" pitchFamily="34" charset="0"/>
              <a:buNone/>
              <a:tabLst/>
              <a:defRPr/>
            </a:pPr>
            <a:r>
              <a:rPr kumimoji="0" lang="en-US" sz="675"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Areas to update text for footer</a:t>
            </a:r>
          </a:p>
        </p:txBody>
      </p:sp>
      <p:sp>
        <p:nvSpPr>
          <p:cNvPr id="25" name="Rectangle 24" descr="Red rectangle indicating where the footer information is in a dialog box" title="Red Rectangle">
            <a:extLst>
              <a:ext uri="{FF2B5EF4-FFF2-40B4-BE49-F238E27FC236}">
                <a16:creationId xmlns:a16="http://schemas.microsoft.com/office/drawing/2014/main" id="{A8F342FB-464B-47C4-AC83-D95CA5AF7EC6}"/>
              </a:ext>
            </a:extLst>
          </p:cNvPr>
          <p:cNvSpPr/>
          <p:nvPr/>
        </p:nvSpPr>
        <p:spPr>
          <a:xfrm>
            <a:off x="5504661" y="3885743"/>
            <a:ext cx="1868488" cy="171450"/>
          </a:xfrm>
          <a:prstGeom prst="rect">
            <a:avLst/>
          </a:prstGeom>
          <a:noFill/>
          <a:ln w="381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85763" rtl="0" eaLnBrk="1" fontAlgn="auto" latinLnBrk="0" hangingPunct="1">
              <a:lnSpc>
                <a:spcPct val="90000"/>
              </a:lnSpc>
              <a:spcBef>
                <a:spcPts val="0"/>
              </a:spcBef>
              <a:spcAft>
                <a:spcPts val="0"/>
              </a:spcAft>
              <a:buClrTx/>
              <a:buSzTx/>
              <a:buFontTx/>
              <a:buNone/>
              <a:tabLst/>
              <a:defRPr/>
            </a:pPr>
            <a:endParaRPr kumimoji="0" lang="en-US" sz="760"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sp>
        <p:nvSpPr>
          <p:cNvPr id="26" name="Rectangle 25" descr="Red rectangle indicating where the footer information is in a dialog box" title="Red Rectangle">
            <a:extLst>
              <a:ext uri="{FF2B5EF4-FFF2-40B4-BE49-F238E27FC236}">
                <a16:creationId xmlns:a16="http://schemas.microsoft.com/office/drawing/2014/main" id="{CF2E2B2E-7F43-46DD-90DF-36C400F5B642}"/>
              </a:ext>
            </a:extLst>
          </p:cNvPr>
          <p:cNvSpPr/>
          <p:nvPr/>
        </p:nvSpPr>
        <p:spPr>
          <a:xfrm>
            <a:off x="5638803" y="3428543"/>
            <a:ext cx="1676401" cy="171450"/>
          </a:xfrm>
          <a:prstGeom prst="rect">
            <a:avLst/>
          </a:prstGeom>
          <a:noFill/>
          <a:ln w="381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85763" rtl="0" eaLnBrk="1" fontAlgn="auto" latinLnBrk="0" hangingPunct="1">
              <a:lnSpc>
                <a:spcPct val="90000"/>
              </a:lnSpc>
              <a:spcBef>
                <a:spcPts val="0"/>
              </a:spcBef>
              <a:spcAft>
                <a:spcPts val="0"/>
              </a:spcAft>
              <a:buClrTx/>
              <a:buSzTx/>
              <a:buFontTx/>
              <a:buNone/>
              <a:tabLst/>
              <a:defRPr/>
            </a:pPr>
            <a:endParaRPr kumimoji="0" lang="en-US" sz="760"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746947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6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0400" y="128429"/>
            <a:ext cx="5486400" cy="685800"/>
          </a:xfrm>
          <a:prstGeom prst="rect">
            <a:avLst/>
          </a:prstGeom>
        </p:spPr>
        <p:txBody>
          <a:bodyPr/>
          <a:lstStyle>
            <a:lvl1pPr>
              <a:defRPr/>
            </a:lvl1pPr>
          </a:lstStyle>
          <a:p>
            <a:r>
              <a:rPr lang="en-US"/>
              <a:t>Click to add content</a:t>
            </a:r>
          </a:p>
        </p:txBody>
      </p:sp>
      <p:sp>
        <p:nvSpPr>
          <p:cNvPr id="5" name="Footer Placeholder 4"/>
          <p:cNvSpPr>
            <a:spLocks noGrp="1"/>
          </p:cNvSpPr>
          <p:nvPr>
            <p:ph type="ftr" sz="quarter" idx="11"/>
          </p:nvPr>
        </p:nvSpPr>
        <p:spPr>
          <a:xfrm>
            <a:off x="1005840" y="6263648"/>
            <a:ext cx="3657600" cy="365125"/>
          </a:xfrm>
          <a:prstGeom prst="rect">
            <a:avLst/>
          </a:prstGeom>
        </p:spPr>
        <p:txBody>
          <a:bodyPr/>
          <a:lstStyle/>
          <a:p>
            <a:r>
              <a:rPr lang="en-US"/>
              <a:t>2023 National Tax Security Awareness Week</a:t>
            </a:r>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fld id="{546928BB-B9CC-47AE-B587-A8C71FA491FF}" type="slidenum">
              <a:rPr lang="en-US" smtClean="0"/>
              <a:t>‹#›</a:t>
            </a:fld>
            <a:endParaRPr lang="en-US"/>
          </a:p>
        </p:txBody>
      </p:sp>
      <p:sp>
        <p:nvSpPr>
          <p:cNvPr id="8" name="Date Placeholder 3">
            <a:extLst>
              <a:ext uri="{FF2B5EF4-FFF2-40B4-BE49-F238E27FC236}">
                <a16:creationId xmlns:a16="http://schemas.microsoft.com/office/drawing/2014/main" id="{0C1A172A-9B59-EB43-AADD-6A1D82F805EC}"/>
              </a:ext>
            </a:extLst>
          </p:cNvPr>
          <p:cNvSpPr>
            <a:spLocks noGrp="1"/>
          </p:cNvSpPr>
          <p:nvPr>
            <p:ph type="dt" sz="half" idx="10"/>
          </p:nvPr>
        </p:nvSpPr>
        <p:spPr>
          <a:xfrm>
            <a:off x="6689598" y="6263648"/>
            <a:ext cx="1997202" cy="365125"/>
          </a:xfrm>
          <a:prstGeom prst="rect">
            <a:avLst/>
          </a:prstGeom>
        </p:spPr>
        <p:txBody>
          <a:bodyPr/>
          <a:lstStyle/>
          <a:p>
            <a:endParaRPr lang="en-US"/>
          </a:p>
        </p:txBody>
      </p:sp>
      <p:sp>
        <p:nvSpPr>
          <p:cNvPr id="4" name="Text Placeholder 3">
            <a:extLst>
              <a:ext uri="{FF2B5EF4-FFF2-40B4-BE49-F238E27FC236}">
                <a16:creationId xmlns:a16="http://schemas.microsoft.com/office/drawing/2014/main" id="{4C439382-75BA-414A-9939-B1D66AC72E4B}"/>
              </a:ext>
            </a:extLst>
          </p:cNvPr>
          <p:cNvSpPr>
            <a:spLocks noGrp="1"/>
          </p:cNvSpPr>
          <p:nvPr>
            <p:ph type="body" sz="quarter" idx="13"/>
          </p:nvPr>
        </p:nvSpPr>
        <p:spPr>
          <a:xfrm>
            <a:off x="-1765300" y="903296"/>
            <a:ext cx="1382712" cy="1362075"/>
          </a:xfrm>
        </p:spPr>
        <p:txBody>
          <a:bodyPr/>
          <a:lstStyle>
            <a:lvl1pPr>
              <a:defRPr sz="563">
                <a:solidFill>
                  <a:schemeClr val="tx1"/>
                </a:solidFill>
              </a:defRPr>
            </a:lvl1pPr>
            <a:lvl2pPr>
              <a:defRPr sz="563">
                <a:solidFill>
                  <a:schemeClr val="tx1"/>
                </a:solidFill>
              </a:defRPr>
            </a:lvl2pPr>
            <a:lvl3pPr>
              <a:defRPr sz="563">
                <a:solidFill>
                  <a:schemeClr val="tx1"/>
                </a:solidFill>
              </a:defRPr>
            </a:lvl3pPr>
            <a:lvl4pPr>
              <a:defRPr sz="563">
                <a:solidFill>
                  <a:schemeClr val="tx1"/>
                </a:solidFill>
              </a:defRPr>
            </a:lvl4pPr>
            <a:lvl5pPr>
              <a:defRPr sz="563">
                <a:solidFill>
                  <a:schemeClr val="tx1"/>
                </a:solidFill>
              </a:defRPr>
            </a:lvl5pPr>
          </a:lstStyle>
          <a:p>
            <a:pPr lvl="0"/>
            <a:r>
              <a:rPr lang="en-US"/>
              <a:t>Click to edit Master text styles</a:t>
            </a:r>
          </a:p>
        </p:txBody>
      </p:sp>
    </p:spTree>
    <p:extLst>
      <p:ext uri="{BB962C8B-B14F-4D97-AF65-F5344CB8AC3E}">
        <p14:creationId xmlns:p14="http://schemas.microsoft.com/office/powerpoint/2010/main" val="18834715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5_5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0400" y="128016"/>
            <a:ext cx="5486400" cy="685800"/>
          </a:xfrm>
          <a:prstGeom prst="rect">
            <a:avLst/>
          </a:prstGeom>
        </p:spPr>
        <p:txBody>
          <a:bodyPr/>
          <a:lstStyle>
            <a:lvl1pPr>
              <a:defRPr/>
            </a:lvl1pPr>
          </a:lstStyle>
          <a:p>
            <a:r>
              <a:rPr lang="en-US"/>
              <a:t>Click to add content</a:t>
            </a:r>
          </a:p>
        </p:txBody>
      </p:sp>
      <p:sp>
        <p:nvSpPr>
          <p:cNvPr id="3" name="Content Placeholder 2"/>
          <p:cNvSpPr>
            <a:spLocks noGrp="1"/>
          </p:cNvSpPr>
          <p:nvPr>
            <p:ph idx="1"/>
          </p:nvPr>
        </p:nvSpPr>
        <p:spPr>
          <a:xfrm>
            <a:off x="457200" y="1188720"/>
            <a:ext cx="3910260" cy="4846320"/>
          </a:xfrm>
        </p:spPr>
        <p:txBody>
          <a:bodyPr>
            <a:noAutofit/>
          </a:bodyPr>
          <a:lstStyle>
            <a:lvl1pPr>
              <a:defRPr sz="1013" b="0">
                <a:solidFill>
                  <a:srgbClr val="0A3161"/>
                </a:solidFill>
              </a:defRPr>
            </a:lvl1pPr>
            <a:lvl2pPr>
              <a:defRPr sz="675">
                <a:solidFill>
                  <a:srgbClr val="0A3161"/>
                </a:solidFill>
              </a:defRPr>
            </a:lvl2pPr>
            <a:lvl3pPr>
              <a:defRPr sz="675">
                <a:solidFill>
                  <a:srgbClr val="0A3161"/>
                </a:solidFill>
              </a:defRPr>
            </a:lvl3pPr>
            <a:lvl4pPr>
              <a:defRPr sz="675">
                <a:solidFill>
                  <a:srgbClr val="0A3161"/>
                </a:solidFill>
              </a:defRPr>
            </a:lvl4pPr>
            <a:lvl5pPr>
              <a:defRPr sz="675">
                <a:solidFill>
                  <a:srgbClr val="0A3161"/>
                </a:solidFill>
              </a:defRPr>
            </a:lvl5pPr>
          </a:lstStyle>
          <a:p>
            <a:pPr lvl="0"/>
            <a:r>
              <a:rPr lang="en-US"/>
              <a:t>Click to edit Master text styles</a:t>
            </a:r>
          </a:p>
        </p:txBody>
      </p:sp>
      <p:sp>
        <p:nvSpPr>
          <p:cNvPr id="5" name="Footer Placeholder 4"/>
          <p:cNvSpPr>
            <a:spLocks noGrp="1"/>
          </p:cNvSpPr>
          <p:nvPr>
            <p:ph type="ftr" sz="quarter" idx="11"/>
          </p:nvPr>
        </p:nvSpPr>
        <p:spPr>
          <a:xfrm>
            <a:off x="1005840" y="6263648"/>
            <a:ext cx="3657600" cy="365125"/>
          </a:xfrm>
          <a:prstGeom prst="rect">
            <a:avLst/>
          </a:prstGeom>
        </p:spPr>
        <p:txBody>
          <a:bodyPr/>
          <a:lstStyle/>
          <a:p>
            <a:r>
              <a:rPr lang="en-US"/>
              <a:t>2023 National Tax Security Awareness Week</a:t>
            </a:r>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fld id="{546928BB-B9CC-47AE-B587-A8C71FA491FF}" type="slidenum">
              <a:rPr lang="en-US" smtClean="0"/>
              <a:t>‹#›</a:t>
            </a:fld>
            <a:endParaRPr lang="en-US"/>
          </a:p>
        </p:txBody>
      </p:sp>
      <p:sp>
        <p:nvSpPr>
          <p:cNvPr id="7" name="Date Placeholder 3">
            <a:extLst>
              <a:ext uri="{FF2B5EF4-FFF2-40B4-BE49-F238E27FC236}">
                <a16:creationId xmlns:a16="http://schemas.microsoft.com/office/drawing/2014/main" id="{64F503E4-B178-2543-9E7A-6410A16C659A}"/>
              </a:ext>
            </a:extLst>
          </p:cNvPr>
          <p:cNvSpPr>
            <a:spLocks noGrp="1"/>
          </p:cNvSpPr>
          <p:nvPr>
            <p:ph type="dt" sz="half" idx="10"/>
          </p:nvPr>
        </p:nvSpPr>
        <p:spPr>
          <a:xfrm>
            <a:off x="6689598" y="6263648"/>
            <a:ext cx="1997202" cy="365125"/>
          </a:xfrm>
          <a:prstGeom prst="rect">
            <a:avLst/>
          </a:prstGeom>
        </p:spPr>
        <p:txBody>
          <a:bodyPr/>
          <a:lstStyle/>
          <a:p>
            <a:endParaRPr lang="en-US"/>
          </a:p>
        </p:txBody>
      </p:sp>
      <p:cxnSp>
        <p:nvCxnSpPr>
          <p:cNvPr id="8" name="Straight Connector 7" descr="A vertical divider line seperating content on the left of the slide from content on the right" title="Vertical Divider">
            <a:extLst>
              <a:ext uri="{FF2B5EF4-FFF2-40B4-BE49-F238E27FC236}">
                <a16:creationId xmlns:a16="http://schemas.microsoft.com/office/drawing/2014/main" id="{7C5BDA04-9AA0-4F71-9D5A-12CC8954BDDF}"/>
              </a:ext>
            </a:extLst>
          </p:cNvPr>
          <p:cNvCxnSpPr>
            <a:cxnSpLocks/>
          </p:cNvCxnSpPr>
          <p:nvPr/>
        </p:nvCxnSpPr>
        <p:spPr>
          <a:xfrm>
            <a:off x="4572000" y="1188720"/>
            <a:ext cx="0" cy="47548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7FF43E72-053D-408B-A5B9-99FD79864FFF}"/>
              </a:ext>
            </a:extLst>
          </p:cNvPr>
          <p:cNvSpPr>
            <a:spLocks noGrp="1"/>
          </p:cNvSpPr>
          <p:nvPr>
            <p:ph idx="13"/>
          </p:nvPr>
        </p:nvSpPr>
        <p:spPr>
          <a:xfrm>
            <a:off x="-2508586" y="1205287"/>
            <a:ext cx="2358784" cy="1237124"/>
          </a:xfrm>
        </p:spPr>
        <p:txBody>
          <a:bodyPr>
            <a:noAutofit/>
          </a:bodyPr>
          <a:lstStyle>
            <a:lvl1pPr>
              <a:defRPr sz="591" b="0">
                <a:solidFill>
                  <a:srgbClr val="0A3161"/>
                </a:solidFill>
              </a:defRPr>
            </a:lvl1pPr>
            <a:lvl2pPr>
              <a:defRPr sz="675">
                <a:solidFill>
                  <a:srgbClr val="0A3161"/>
                </a:solidFill>
              </a:defRPr>
            </a:lvl2pPr>
            <a:lvl3pPr>
              <a:defRPr sz="675">
                <a:solidFill>
                  <a:srgbClr val="0A3161"/>
                </a:solidFill>
              </a:defRPr>
            </a:lvl3pPr>
            <a:lvl4pPr>
              <a:defRPr sz="675">
                <a:solidFill>
                  <a:srgbClr val="0A3161"/>
                </a:solidFill>
              </a:defRPr>
            </a:lvl4pPr>
            <a:lvl5pPr>
              <a:defRPr sz="675">
                <a:solidFill>
                  <a:srgbClr val="0A3161"/>
                </a:solidFill>
              </a:defRPr>
            </a:lvl5pPr>
          </a:lstStyle>
          <a:p>
            <a:pPr lvl="0"/>
            <a:r>
              <a:rPr lang="en-US"/>
              <a:t>Click to edit Master text styles</a:t>
            </a:r>
          </a:p>
        </p:txBody>
      </p:sp>
      <p:graphicFrame>
        <p:nvGraphicFramePr>
          <p:cNvPr id="14" name="Table Placeholder 6" descr="Example of IRS blue banded table style" title="Table Example">
            <a:extLst>
              <a:ext uri="{FF2B5EF4-FFF2-40B4-BE49-F238E27FC236}">
                <a16:creationId xmlns:a16="http://schemas.microsoft.com/office/drawing/2014/main" id="{F43EFE97-DF71-4C17-AB36-D702C2957417}"/>
              </a:ext>
            </a:extLst>
          </p:cNvPr>
          <p:cNvGraphicFramePr>
            <a:graphicFrameLocks/>
          </p:cNvGraphicFramePr>
          <p:nvPr>
            <p:extLst>
              <p:ext uri="{D42A27DB-BD31-4B8C-83A1-F6EECF244321}">
                <p14:modId xmlns:p14="http://schemas.microsoft.com/office/powerpoint/2010/main" val="1448772491"/>
              </p:ext>
            </p:extLst>
          </p:nvPr>
        </p:nvGraphicFramePr>
        <p:xfrm>
          <a:off x="4776476" y="2348752"/>
          <a:ext cx="3910324" cy="2103486"/>
        </p:xfrm>
        <a:graphic>
          <a:graphicData uri="http://schemas.openxmlformats.org/drawingml/2006/table">
            <a:tbl>
              <a:tblPr firstRow="1" bandRow="1">
                <a:tableStyleId>{5940675A-B579-460E-94D1-54222C63F5DA}</a:tableStyleId>
              </a:tblPr>
              <a:tblGrid>
                <a:gridCol w="977581">
                  <a:extLst>
                    <a:ext uri="{9D8B030D-6E8A-4147-A177-3AD203B41FA5}">
                      <a16:colId xmlns:a16="http://schemas.microsoft.com/office/drawing/2014/main" val="20000"/>
                    </a:ext>
                  </a:extLst>
                </a:gridCol>
                <a:gridCol w="977581">
                  <a:extLst>
                    <a:ext uri="{9D8B030D-6E8A-4147-A177-3AD203B41FA5}">
                      <a16:colId xmlns:a16="http://schemas.microsoft.com/office/drawing/2014/main" val="20001"/>
                    </a:ext>
                  </a:extLst>
                </a:gridCol>
                <a:gridCol w="977581">
                  <a:extLst>
                    <a:ext uri="{9D8B030D-6E8A-4147-A177-3AD203B41FA5}">
                      <a16:colId xmlns:a16="http://schemas.microsoft.com/office/drawing/2014/main" val="20002"/>
                    </a:ext>
                  </a:extLst>
                </a:gridCol>
                <a:gridCol w="977581">
                  <a:extLst>
                    <a:ext uri="{9D8B030D-6E8A-4147-A177-3AD203B41FA5}">
                      <a16:colId xmlns:a16="http://schemas.microsoft.com/office/drawing/2014/main" val="20003"/>
                    </a:ext>
                  </a:extLst>
                </a:gridCol>
              </a:tblGrid>
              <a:tr h="191226">
                <a:tc>
                  <a:txBody>
                    <a:bodyPr/>
                    <a:lstStyle/>
                    <a:p>
                      <a:pPr algn="ctr"/>
                      <a:r>
                        <a:rPr lang="en-US" sz="600" b="1">
                          <a:solidFill>
                            <a:schemeClr val="bg1"/>
                          </a:solidFill>
                          <a:latin typeface="Arial" charset="0"/>
                          <a:ea typeface="Arial" charset="0"/>
                          <a:cs typeface="Arial" charset="0"/>
                        </a:rPr>
                        <a:t>Style Header</a:t>
                      </a: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28575"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0A31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600" b="1">
                          <a:solidFill>
                            <a:schemeClr val="bg1"/>
                          </a:solidFill>
                          <a:latin typeface="Arial" charset="0"/>
                          <a:ea typeface="Arial" charset="0"/>
                          <a:cs typeface="Arial" charset="0"/>
                        </a:rPr>
                        <a:t>Style Header</a:t>
                      </a: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28575"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0A31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600" b="1">
                          <a:solidFill>
                            <a:schemeClr val="bg1"/>
                          </a:solidFill>
                          <a:latin typeface="Arial" charset="0"/>
                          <a:ea typeface="Arial" charset="0"/>
                          <a:cs typeface="Arial" charset="0"/>
                        </a:rPr>
                        <a:t>Style Header</a:t>
                      </a: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28575"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0A31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600" b="1">
                          <a:solidFill>
                            <a:schemeClr val="bg1"/>
                          </a:solidFill>
                          <a:latin typeface="Arial" charset="0"/>
                          <a:ea typeface="Arial" charset="0"/>
                          <a:cs typeface="Arial" charset="0"/>
                        </a:rPr>
                        <a:t>Style Header</a:t>
                      </a: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A3161"/>
                      </a:solidFill>
                      <a:prstDash val="solid"/>
                      <a:round/>
                      <a:headEnd type="none" w="med" len="med"/>
                      <a:tailEnd type="none" w="med" len="med"/>
                    </a:lnT>
                    <a:lnB w="28575"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0A3161"/>
                    </a:solidFill>
                  </a:tcPr>
                </a:tc>
                <a:extLst>
                  <a:ext uri="{0D108BD9-81ED-4DB2-BD59-A6C34878D82A}">
                    <a16:rowId xmlns:a16="http://schemas.microsoft.com/office/drawing/2014/main" val="10000"/>
                  </a:ext>
                </a:extLst>
              </a:tr>
              <a:tr h="191226">
                <a:tc>
                  <a:txBody>
                    <a:bodyPr/>
                    <a:lstStyle/>
                    <a:p>
                      <a:r>
                        <a:rPr lang="en-US" sz="600">
                          <a:solidFill>
                            <a:srgbClr val="0A3161"/>
                          </a:solidFill>
                          <a:latin typeface="Arial" charset="0"/>
                          <a:ea typeface="Arial" charset="0"/>
                          <a:cs typeface="Arial" charset="0"/>
                        </a:rPr>
                        <a:t>Text</a:t>
                      </a: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1226">
                <a:tc>
                  <a:txBody>
                    <a:bodyPr/>
                    <a:lstStyle/>
                    <a:p>
                      <a:endParaRPr lang="en-US" sz="600">
                        <a:solidFill>
                          <a:srgbClr val="0A3161"/>
                        </a:solidFill>
                        <a:latin typeface="Arial" charset="0"/>
                        <a:ea typeface="Arial" charset="0"/>
                        <a:cs typeface="Arial" charset="0"/>
                      </a:endParaRP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2"/>
                  </a:ext>
                </a:extLst>
              </a:tr>
              <a:tr h="191226">
                <a:tc>
                  <a:txBody>
                    <a:bodyPr/>
                    <a:lstStyle/>
                    <a:p>
                      <a:endParaRPr lang="en-US" sz="600">
                        <a:solidFill>
                          <a:srgbClr val="0A3161"/>
                        </a:solidFill>
                        <a:latin typeface="Arial" charset="0"/>
                        <a:ea typeface="Arial" charset="0"/>
                        <a:cs typeface="Arial" charset="0"/>
                      </a:endParaRP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91226">
                <a:tc>
                  <a:txBody>
                    <a:bodyPr/>
                    <a:lstStyle/>
                    <a:p>
                      <a:endParaRPr lang="en-US" sz="600">
                        <a:solidFill>
                          <a:srgbClr val="0A3161"/>
                        </a:solidFill>
                        <a:latin typeface="Arial" charset="0"/>
                        <a:ea typeface="Arial" charset="0"/>
                        <a:cs typeface="Arial" charset="0"/>
                      </a:endParaRP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4"/>
                  </a:ext>
                </a:extLst>
              </a:tr>
              <a:tr h="191226">
                <a:tc>
                  <a:txBody>
                    <a:bodyPr/>
                    <a:lstStyle/>
                    <a:p>
                      <a:endParaRPr lang="en-US" sz="600">
                        <a:solidFill>
                          <a:srgbClr val="0A3161"/>
                        </a:solidFill>
                        <a:latin typeface="Arial" charset="0"/>
                        <a:ea typeface="Arial" charset="0"/>
                        <a:cs typeface="Arial" charset="0"/>
                      </a:endParaRP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91226">
                <a:tc>
                  <a:txBody>
                    <a:bodyPr/>
                    <a:lstStyle/>
                    <a:p>
                      <a:endParaRPr lang="en-US" sz="600">
                        <a:solidFill>
                          <a:srgbClr val="0A3161"/>
                        </a:solidFill>
                        <a:latin typeface="Arial" charset="0"/>
                        <a:ea typeface="Arial" charset="0"/>
                        <a:cs typeface="Arial" charset="0"/>
                      </a:endParaRP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6"/>
                  </a:ext>
                </a:extLst>
              </a:tr>
              <a:tr h="191226">
                <a:tc>
                  <a:txBody>
                    <a:bodyPr/>
                    <a:lstStyle/>
                    <a:p>
                      <a:endParaRPr lang="en-US" sz="600">
                        <a:solidFill>
                          <a:srgbClr val="0A3161"/>
                        </a:solidFill>
                        <a:latin typeface="Arial" charset="0"/>
                        <a:ea typeface="Arial" charset="0"/>
                        <a:cs typeface="Arial" charset="0"/>
                      </a:endParaRP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91226">
                <a:tc>
                  <a:txBody>
                    <a:bodyPr/>
                    <a:lstStyle/>
                    <a:p>
                      <a:endParaRPr lang="en-US" sz="600">
                        <a:solidFill>
                          <a:srgbClr val="0A3161"/>
                        </a:solidFill>
                        <a:latin typeface="Arial" charset="0"/>
                        <a:ea typeface="Arial" charset="0"/>
                        <a:cs typeface="Arial" charset="0"/>
                      </a:endParaRP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8"/>
                  </a:ext>
                </a:extLst>
              </a:tr>
              <a:tr h="191226">
                <a:tc>
                  <a:txBody>
                    <a:bodyPr/>
                    <a:lstStyle/>
                    <a:p>
                      <a:endParaRPr lang="en-US" sz="600">
                        <a:solidFill>
                          <a:srgbClr val="0A3161"/>
                        </a:solidFill>
                        <a:latin typeface="Arial" charset="0"/>
                        <a:ea typeface="Arial" charset="0"/>
                        <a:cs typeface="Arial" charset="0"/>
                      </a:endParaRP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191226">
                <a:tc>
                  <a:txBody>
                    <a:bodyPr/>
                    <a:lstStyle/>
                    <a:p>
                      <a:endParaRPr lang="en-US" sz="600">
                        <a:solidFill>
                          <a:srgbClr val="0A3161"/>
                        </a:solidFill>
                        <a:latin typeface="Arial" charset="0"/>
                        <a:ea typeface="Arial" charset="0"/>
                        <a:cs typeface="Arial" charset="0"/>
                      </a:endParaRP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2005407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6_5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0400" y="128016"/>
            <a:ext cx="5486400" cy="685800"/>
          </a:xfrm>
          <a:prstGeom prst="rect">
            <a:avLst/>
          </a:prstGeom>
        </p:spPr>
        <p:txBody>
          <a:bodyPr/>
          <a:lstStyle>
            <a:lvl1pPr>
              <a:defRPr/>
            </a:lvl1pPr>
          </a:lstStyle>
          <a:p>
            <a:r>
              <a:rPr lang="en-US"/>
              <a:t>Click to add content</a:t>
            </a:r>
          </a:p>
        </p:txBody>
      </p:sp>
      <p:sp>
        <p:nvSpPr>
          <p:cNvPr id="3" name="Content Placeholder 2"/>
          <p:cNvSpPr>
            <a:spLocks noGrp="1"/>
          </p:cNvSpPr>
          <p:nvPr>
            <p:ph idx="1"/>
          </p:nvPr>
        </p:nvSpPr>
        <p:spPr>
          <a:xfrm>
            <a:off x="457200" y="1188720"/>
            <a:ext cx="3910260" cy="4846320"/>
          </a:xfrm>
        </p:spPr>
        <p:txBody>
          <a:bodyPr>
            <a:noAutofit/>
          </a:bodyPr>
          <a:lstStyle>
            <a:lvl1pPr>
              <a:defRPr sz="675" b="0">
                <a:solidFill>
                  <a:srgbClr val="0A3161"/>
                </a:solidFill>
              </a:defRPr>
            </a:lvl1pPr>
            <a:lvl2pPr>
              <a:defRPr sz="675">
                <a:solidFill>
                  <a:srgbClr val="0A3161"/>
                </a:solidFill>
              </a:defRPr>
            </a:lvl2pPr>
            <a:lvl3pPr>
              <a:defRPr sz="675">
                <a:solidFill>
                  <a:srgbClr val="0A3161"/>
                </a:solidFill>
              </a:defRPr>
            </a:lvl3pPr>
            <a:lvl4pPr>
              <a:defRPr sz="675">
                <a:solidFill>
                  <a:srgbClr val="0A3161"/>
                </a:solidFill>
              </a:defRPr>
            </a:lvl4pPr>
            <a:lvl5pPr>
              <a:defRPr sz="675">
                <a:solidFill>
                  <a:srgbClr val="0A3161"/>
                </a:solidFill>
              </a:defRPr>
            </a:lvl5pPr>
          </a:lstStyle>
          <a:p>
            <a:pPr lvl="0"/>
            <a:r>
              <a:rPr lang="en-US"/>
              <a:t>Click to edit Master text styles</a:t>
            </a:r>
          </a:p>
        </p:txBody>
      </p:sp>
      <p:sp>
        <p:nvSpPr>
          <p:cNvPr id="5" name="Footer Placeholder 4"/>
          <p:cNvSpPr>
            <a:spLocks noGrp="1"/>
          </p:cNvSpPr>
          <p:nvPr>
            <p:ph type="ftr" sz="quarter" idx="11"/>
          </p:nvPr>
        </p:nvSpPr>
        <p:spPr>
          <a:xfrm>
            <a:off x="1005840" y="6263648"/>
            <a:ext cx="3657600" cy="365125"/>
          </a:xfrm>
          <a:prstGeom prst="rect">
            <a:avLst/>
          </a:prstGeom>
        </p:spPr>
        <p:txBody>
          <a:bodyPr/>
          <a:lstStyle/>
          <a:p>
            <a:r>
              <a:rPr lang="en-US"/>
              <a:t>2023 National Tax Security Awareness Week</a:t>
            </a:r>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fld id="{546928BB-B9CC-47AE-B587-A8C71FA491FF}" type="slidenum">
              <a:rPr lang="en-US" smtClean="0"/>
              <a:t>‹#›</a:t>
            </a:fld>
            <a:endParaRPr lang="en-US"/>
          </a:p>
        </p:txBody>
      </p:sp>
      <p:sp>
        <p:nvSpPr>
          <p:cNvPr id="7" name="Date Placeholder 3">
            <a:extLst>
              <a:ext uri="{FF2B5EF4-FFF2-40B4-BE49-F238E27FC236}">
                <a16:creationId xmlns:a16="http://schemas.microsoft.com/office/drawing/2014/main" id="{64F503E4-B178-2543-9E7A-6410A16C659A}"/>
              </a:ext>
            </a:extLst>
          </p:cNvPr>
          <p:cNvSpPr>
            <a:spLocks noGrp="1"/>
          </p:cNvSpPr>
          <p:nvPr>
            <p:ph type="dt" sz="half" idx="10"/>
          </p:nvPr>
        </p:nvSpPr>
        <p:spPr>
          <a:xfrm>
            <a:off x="6689598" y="6263648"/>
            <a:ext cx="1997202" cy="365125"/>
          </a:xfrm>
          <a:prstGeom prst="rect">
            <a:avLst/>
          </a:prstGeom>
        </p:spPr>
        <p:txBody>
          <a:bodyPr/>
          <a:lstStyle/>
          <a:p>
            <a:endParaRPr lang="en-US"/>
          </a:p>
        </p:txBody>
      </p:sp>
      <p:cxnSp>
        <p:nvCxnSpPr>
          <p:cNvPr id="8" name="Straight Connector 7" descr="A vertical divider line seperating content on the left of the slide from content on the right" title="Vertical Divider">
            <a:extLst>
              <a:ext uri="{FF2B5EF4-FFF2-40B4-BE49-F238E27FC236}">
                <a16:creationId xmlns:a16="http://schemas.microsoft.com/office/drawing/2014/main" id="{7C5BDA04-9AA0-4F71-9D5A-12CC8954BDDF}"/>
              </a:ext>
            </a:extLst>
          </p:cNvPr>
          <p:cNvCxnSpPr>
            <a:cxnSpLocks/>
          </p:cNvCxnSpPr>
          <p:nvPr/>
        </p:nvCxnSpPr>
        <p:spPr>
          <a:xfrm>
            <a:off x="4572000" y="1188720"/>
            <a:ext cx="0" cy="47548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7FF43E72-053D-408B-A5B9-99FD79864FFF}"/>
              </a:ext>
            </a:extLst>
          </p:cNvPr>
          <p:cNvSpPr>
            <a:spLocks noGrp="1"/>
          </p:cNvSpPr>
          <p:nvPr>
            <p:ph idx="13"/>
          </p:nvPr>
        </p:nvSpPr>
        <p:spPr>
          <a:xfrm>
            <a:off x="4776541" y="1209095"/>
            <a:ext cx="4197315" cy="1332086"/>
          </a:xfrm>
        </p:spPr>
        <p:txBody>
          <a:bodyPr>
            <a:noAutofit/>
          </a:bodyPr>
          <a:lstStyle>
            <a:lvl1pPr>
              <a:defRPr sz="788" b="1">
                <a:solidFill>
                  <a:srgbClr val="0079AD"/>
                </a:solidFill>
              </a:defRPr>
            </a:lvl1pPr>
            <a:lvl2pPr>
              <a:defRPr sz="675">
                <a:solidFill>
                  <a:srgbClr val="0A3161"/>
                </a:solidFill>
              </a:defRPr>
            </a:lvl2pPr>
            <a:lvl3pPr>
              <a:defRPr sz="675">
                <a:solidFill>
                  <a:srgbClr val="0A3161"/>
                </a:solidFill>
              </a:defRPr>
            </a:lvl3pPr>
            <a:lvl4pPr>
              <a:defRPr sz="675">
                <a:solidFill>
                  <a:srgbClr val="0A3161"/>
                </a:solidFill>
              </a:defRPr>
            </a:lvl4pPr>
            <a:lvl5pPr>
              <a:defRPr sz="675">
                <a:solidFill>
                  <a:srgbClr val="0A3161"/>
                </a:solidFill>
              </a:defRPr>
            </a:lvl5pPr>
          </a:lstStyle>
          <a:p>
            <a:pPr lvl="0"/>
            <a:r>
              <a:rPr lang="en-US"/>
              <a:t>Click to edit Master text styles</a:t>
            </a:r>
          </a:p>
        </p:txBody>
      </p:sp>
      <p:sp>
        <p:nvSpPr>
          <p:cNvPr id="17" name="Content Placeholder 2">
            <a:extLst>
              <a:ext uri="{FF2B5EF4-FFF2-40B4-BE49-F238E27FC236}">
                <a16:creationId xmlns:a16="http://schemas.microsoft.com/office/drawing/2014/main" id="{8EFE9CFB-FF05-4AB0-8DF7-8383C5734AE1}"/>
              </a:ext>
            </a:extLst>
          </p:cNvPr>
          <p:cNvSpPr>
            <a:spLocks noGrp="1"/>
          </p:cNvSpPr>
          <p:nvPr>
            <p:ph idx="15"/>
          </p:nvPr>
        </p:nvSpPr>
        <p:spPr>
          <a:xfrm>
            <a:off x="-2596817" y="2876198"/>
            <a:ext cx="2358784" cy="1237124"/>
          </a:xfrm>
        </p:spPr>
        <p:txBody>
          <a:bodyPr>
            <a:noAutofit/>
          </a:bodyPr>
          <a:lstStyle>
            <a:lvl1pPr>
              <a:defRPr sz="591" b="0">
                <a:solidFill>
                  <a:srgbClr val="0A3161"/>
                </a:solidFill>
              </a:defRPr>
            </a:lvl1pPr>
            <a:lvl2pPr>
              <a:defRPr sz="675">
                <a:solidFill>
                  <a:srgbClr val="0A3161"/>
                </a:solidFill>
              </a:defRPr>
            </a:lvl2pPr>
            <a:lvl3pPr>
              <a:defRPr sz="675">
                <a:solidFill>
                  <a:srgbClr val="0A3161"/>
                </a:solidFill>
              </a:defRPr>
            </a:lvl3pPr>
            <a:lvl4pPr>
              <a:defRPr sz="675">
                <a:solidFill>
                  <a:srgbClr val="0A3161"/>
                </a:solidFill>
              </a:defRPr>
            </a:lvl4pPr>
            <a:lvl5pPr>
              <a:defRPr sz="675">
                <a:solidFill>
                  <a:srgbClr val="0A3161"/>
                </a:solidFill>
              </a:defRPr>
            </a:lvl5pPr>
          </a:lstStyle>
          <a:p>
            <a:pPr lvl="0"/>
            <a:r>
              <a:rPr lang="en-US"/>
              <a:t>Click to edit Master text styles</a:t>
            </a:r>
          </a:p>
        </p:txBody>
      </p:sp>
      <p:pic>
        <p:nvPicPr>
          <p:cNvPr id="22" name="Picture 10">
            <a:extLst>
              <a:ext uri="{FF2B5EF4-FFF2-40B4-BE49-F238E27FC236}">
                <a16:creationId xmlns:a16="http://schemas.microsoft.com/office/drawing/2014/main" id="{44B1664E-E4E4-4070-A8A3-25D24A842EF8}"/>
              </a:ext>
              <a:ext uri="{C183D7F6-B498-43B3-948B-1728B52AA6E4}">
                <adec:decorative xmlns:adec="http://schemas.microsoft.com/office/drawing/2017/decorative" val="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r="-49"/>
          <a:stretch>
            <a:fillRect/>
          </a:stretch>
        </p:blipFill>
        <p:spPr bwMode="auto">
          <a:xfrm>
            <a:off x="4916285" y="2395086"/>
            <a:ext cx="3613959" cy="341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76761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7_5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1871755"/>
            <a:ext cx="3689498" cy="685800"/>
          </a:xfrm>
          <a:prstGeom prst="rect">
            <a:avLst/>
          </a:prstGeom>
        </p:spPr>
        <p:txBody>
          <a:bodyPr/>
          <a:lstStyle>
            <a:lvl1pPr>
              <a:defRPr>
                <a:solidFill>
                  <a:srgbClr val="C00000"/>
                </a:solidFill>
              </a:defRPr>
            </a:lvl1pPr>
          </a:lstStyle>
          <a:p>
            <a:r>
              <a:rPr lang="en-US"/>
              <a:t>Click to add content</a:t>
            </a:r>
          </a:p>
        </p:txBody>
      </p:sp>
      <p:sp>
        <p:nvSpPr>
          <p:cNvPr id="3" name="Content Placeholder 2"/>
          <p:cNvSpPr>
            <a:spLocks noGrp="1"/>
          </p:cNvSpPr>
          <p:nvPr>
            <p:ph idx="1"/>
          </p:nvPr>
        </p:nvSpPr>
        <p:spPr>
          <a:xfrm>
            <a:off x="457200" y="2743200"/>
            <a:ext cx="3910260" cy="2852928"/>
          </a:xfrm>
        </p:spPr>
        <p:txBody>
          <a:bodyPr>
            <a:noAutofit/>
          </a:bodyPr>
          <a:lstStyle>
            <a:lvl1pPr>
              <a:defRPr sz="844" b="1">
                <a:solidFill>
                  <a:srgbClr val="0A3161"/>
                </a:solidFill>
              </a:defRPr>
            </a:lvl1pPr>
            <a:lvl2pPr>
              <a:defRPr sz="675">
                <a:solidFill>
                  <a:srgbClr val="0A3161"/>
                </a:solidFill>
              </a:defRPr>
            </a:lvl2pPr>
            <a:lvl3pPr>
              <a:defRPr sz="675">
                <a:solidFill>
                  <a:srgbClr val="0A3161"/>
                </a:solidFill>
              </a:defRPr>
            </a:lvl3pPr>
            <a:lvl4pPr>
              <a:defRPr sz="675">
                <a:solidFill>
                  <a:srgbClr val="0A3161"/>
                </a:solidFill>
              </a:defRPr>
            </a:lvl4pPr>
            <a:lvl5pPr>
              <a:defRPr sz="675">
                <a:solidFill>
                  <a:srgbClr val="0A3161"/>
                </a:solidFill>
              </a:defRPr>
            </a:lvl5pPr>
          </a:lstStyle>
          <a:p>
            <a:pPr lvl="0"/>
            <a:r>
              <a:rPr lang="en-US"/>
              <a:t>Click to edit Master text styles</a:t>
            </a:r>
          </a:p>
        </p:txBody>
      </p:sp>
      <p:sp>
        <p:nvSpPr>
          <p:cNvPr id="5" name="Footer Placeholder 4"/>
          <p:cNvSpPr>
            <a:spLocks noGrp="1"/>
          </p:cNvSpPr>
          <p:nvPr>
            <p:ph type="ftr" sz="quarter" idx="11"/>
          </p:nvPr>
        </p:nvSpPr>
        <p:spPr>
          <a:xfrm>
            <a:off x="1005840" y="6263648"/>
            <a:ext cx="3657600" cy="365125"/>
          </a:xfrm>
          <a:prstGeom prst="rect">
            <a:avLst/>
          </a:prstGeom>
        </p:spPr>
        <p:txBody>
          <a:bodyPr/>
          <a:lstStyle/>
          <a:p>
            <a:r>
              <a:rPr lang="en-US"/>
              <a:t>2023 National Tax Security Awareness Week</a:t>
            </a:r>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fld id="{546928BB-B9CC-47AE-B587-A8C71FA491FF}" type="slidenum">
              <a:rPr lang="en-US" smtClean="0"/>
              <a:t>‹#›</a:t>
            </a:fld>
            <a:endParaRPr lang="en-US"/>
          </a:p>
        </p:txBody>
      </p:sp>
      <p:sp>
        <p:nvSpPr>
          <p:cNvPr id="7" name="Date Placeholder 3">
            <a:extLst>
              <a:ext uri="{FF2B5EF4-FFF2-40B4-BE49-F238E27FC236}">
                <a16:creationId xmlns:a16="http://schemas.microsoft.com/office/drawing/2014/main" id="{64F503E4-B178-2543-9E7A-6410A16C659A}"/>
              </a:ext>
            </a:extLst>
          </p:cNvPr>
          <p:cNvSpPr>
            <a:spLocks noGrp="1"/>
          </p:cNvSpPr>
          <p:nvPr>
            <p:ph type="dt" sz="half" idx="10"/>
          </p:nvPr>
        </p:nvSpPr>
        <p:spPr>
          <a:xfrm>
            <a:off x="6689598" y="6263648"/>
            <a:ext cx="1997202" cy="365125"/>
          </a:xfrm>
          <a:prstGeom prst="rect">
            <a:avLst/>
          </a:prstGeom>
        </p:spPr>
        <p:txBody>
          <a:bodyPr/>
          <a:lstStyle/>
          <a:p>
            <a:endParaRPr lang="en-US"/>
          </a:p>
        </p:txBody>
      </p:sp>
      <p:pic>
        <p:nvPicPr>
          <p:cNvPr id="12" name="Picture Placeholder 3">
            <a:extLst>
              <a:ext uri="{FF2B5EF4-FFF2-40B4-BE49-F238E27FC236}">
                <a16:creationId xmlns:a16="http://schemas.microsoft.com/office/drawing/2014/main" id="{2359E290-CE0D-4828-AD76-FD85E8044370}"/>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4492752" y="1402080"/>
            <a:ext cx="4194048" cy="4194048"/>
          </a:xfrm>
          <a:prstGeom prst="rect">
            <a:avLst/>
          </a:prstGeom>
          <a:effectLst>
            <a:outerShdw blurRad="127000" dist="127000" dir="2700000" algn="tl" rotWithShape="0">
              <a:prstClr val="black">
                <a:alpha val="30000"/>
              </a:prstClr>
            </a:outerShdw>
          </a:effectLst>
        </p:spPr>
      </p:pic>
    </p:spTree>
    <p:extLst>
      <p:ext uri="{BB962C8B-B14F-4D97-AF65-F5344CB8AC3E}">
        <p14:creationId xmlns:p14="http://schemas.microsoft.com/office/powerpoint/2010/main" val="3390738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 Alt Title Slide no Wayfin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2EE46-4DFB-E24A-9BE4-15BF51E1FDBF}"/>
              </a:ext>
            </a:extLst>
          </p:cNvPr>
          <p:cNvSpPr>
            <a:spLocks noGrp="1"/>
          </p:cNvSpPr>
          <p:nvPr>
            <p:ph type="ctrTitle" hasCustomPrompt="1"/>
          </p:nvPr>
        </p:nvSpPr>
        <p:spPr>
          <a:xfrm>
            <a:off x="925300" y="2708920"/>
            <a:ext cx="7293403" cy="2260314"/>
          </a:xfrm>
          <a:prstGeom prst="rect">
            <a:avLst/>
          </a:prstGeom>
        </p:spPr>
        <p:txBody>
          <a:bodyPr anchor="t">
            <a:noAutofit/>
          </a:bodyPr>
          <a:lstStyle>
            <a:lvl1pPr algn="ctr">
              <a:defRPr sz="4500" b="1" cap="none" baseline="0">
                <a:solidFill>
                  <a:srgbClr val="0A3161"/>
                </a:solidFill>
              </a:defRPr>
            </a:lvl1pPr>
          </a:lstStyle>
          <a:p>
            <a:r>
              <a:rPr lang="en-US"/>
              <a:t>Presentation Title</a:t>
            </a:r>
            <a:br>
              <a:rPr lang="en-US"/>
            </a:br>
            <a:r>
              <a:rPr lang="en-US"/>
              <a:t>Up to Two Lines</a:t>
            </a:r>
          </a:p>
        </p:txBody>
      </p:sp>
      <p:sp>
        <p:nvSpPr>
          <p:cNvPr id="7" name="Text Placeholder 5">
            <a:extLst>
              <a:ext uri="{FF2B5EF4-FFF2-40B4-BE49-F238E27FC236}">
                <a16:creationId xmlns:a16="http://schemas.microsoft.com/office/drawing/2014/main" id="{FFAD8265-CDBD-304D-A45F-4264530D547F}"/>
              </a:ext>
            </a:extLst>
          </p:cNvPr>
          <p:cNvSpPr>
            <a:spLocks noGrp="1"/>
          </p:cNvSpPr>
          <p:nvPr>
            <p:ph type="body" sz="quarter" idx="19" hasCustomPrompt="1"/>
          </p:nvPr>
        </p:nvSpPr>
        <p:spPr>
          <a:xfrm>
            <a:off x="3138057" y="128016"/>
            <a:ext cx="5610407" cy="685800"/>
          </a:xfrm>
        </p:spPr>
        <p:txBody>
          <a:bodyPr anchor="ctr">
            <a:noAutofit/>
          </a:bodyPr>
          <a:lstStyle>
            <a:lvl1pPr>
              <a:defRPr sz="2800" b="1" i="0" baseline="0">
                <a:solidFill>
                  <a:srgbClr val="0A3161"/>
                </a:solidFill>
                <a:latin typeface="+mn-lt"/>
                <a:ea typeface="Arial Black" charset="0"/>
                <a:cs typeface="Arial Black" charset="0"/>
              </a:defRPr>
            </a:lvl1pPr>
          </a:lstStyle>
          <a:p>
            <a:pPr lvl="0"/>
            <a:r>
              <a:rPr lang="en-US"/>
              <a:t>IRS Business Unit Name</a:t>
            </a:r>
          </a:p>
        </p:txBody>
      </p:sp>
    </p:spTree>
    <p:extLst>
      <p:ext uri="{BB962C8B-B14F-4D97-AF65-F5344CB8AC3E}">
        <p14:creationId xmlns:p14="http://schemas.microsoft.com/office/powerpoint/2010/main" val="22115736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8_5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0400" y="128016"/>
            <a:ext cx="5486400" cy="685800"/>
          </a:xfrm>
          <a:prstGeom prst="rect">
            <a:avLst/>
          </a:prstGeom>
        </p:spPr>
        <p:txBody>
          <a:bodyPr/>
          <a:lstStyle>
            <a:lvl1pPr>
              <a:defRPr/>
            </a:lvl1pPr>
          </a:lstStyle>
          <a:p>
            <a:r>
              <a:rPr lang="en-US"/>
              <a:t>Click to add content</a:t>
            </a:r>
          </a:p>
        </p:txBody>
      </p:sp>
      <p:sp>
        <p:nvSpPr>
          <p:cNvPr id="3" name="Content Placeholder 2"/>
          <p:cNvSpPr>
            <a:spLocks noGrp="1"/>
          </p:cNvSpPr>
          <p:nvPr>
            <p:ph idx="1"/>
          </p:nvPr>
        </p:nvSpPr>
        <p:spPr>
          <a:xfrm>
            <a:off x="457200" y="1188720"/>
            <a:ext cx="3910260" cy="4846320"/>
          </a:xfrm>
        </p:spPr>
        <p:txBody>
          <a:bodyPr>
            <a:noAutofit/>
          </a:bodyPr>
          <a:lstStyle>
            <a:lvl1pPr>
              <a:defRPr sz="900" b="0">
                <a:solidFill>
                  <a:srgbClr val="0A3161"/>
                </a:solidFill>
              </a:defRPr>
            </a:lvl1pPr>
            <a:lvl2pPr>
              <a:defRPr sz="675">
                <a:solidFill>
                  <a:srgbClr val="0A3161"/>
                </a:solidFill>
              </a:defRPr>
            </a:lvl2pPr>
            <a:lvl3pPr>
              <a:defRPr sz="675">
                <a:solidFill>
                  <a:srgbClr val="0A3161"/>
                </a:solidFill>
              </a:defRPr>
            </a:lvl3pPr>
            <a:lvl4pPr>
              <a:defRPr sz="675">
                <a:solidFill>
                  <a:srgbClr val="0A3161"/>
                </a:solidFill>
              </a:defRPr>
            </a:lvl4pPr>
            <a:lvl5pPr>
              <a:defRPr sz="675">
                <a:solidFill>
                  <a:srgbClr val="0A3161"/>
                </a:solidFill>
              </a:defRPr>
            </a:lvl5pPr>
          </a:lstStyle>
          <a:p>
            <a:pPr lvl="0"/>
            <a:r>
              <a:rPr lang="en-US"/>
              <a:t>Click to edit Master text styles</a:t>
            </a:r>
          </a:p>
        </p:txBody>
      </p:sp>
      <p:sp>
        <p:nvSpPr>
          <p:cNvPr id="5" name="Footer Placeholder 4"/>
          <p:cNvSpPr>
            <a:spLocks noGrp="1"/>
          </p:cNvSpPr>
          <p:nvPr>
            <p:ph type="ftr" sz="quarter" idx="11"/>
          </p:nvPr>
        </p:nvSpPr>
        <p:spPr>
          <a:xfrm>
            <a:off x="1005840" y="6263648"/>
            <a:ext cx="3657600" cy="365125"/>
          </a:xfrm>
          <a:prstGeom prst="rect">
            <a:avLst/>
          </a:prstGeom>
        </p:spPr>
        <p:txBody>
          <a:bodyPr/>
          <a:lstStyle/>
          <a:p>
            <a:r>
              <a:rPr lang="en-US"/>
              <a:t>2023 National Tax Security Awareness Week</a:t>
            </a:r>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fld id="{546928BB-B9CC-47AE-B587-A8C71FA491FF}" type="slidenum">
              <a:rPr lang="en-US" smtClean="0"/>
              <a:t>‹#›</a:t>
            </a:fld>
            <a:endParaRPr lang="en-US"/>
          </a:p>
        </p:txBody>
      </p:sp>
      <p:sp>
        <p:nvSpPr>
          <p:cNvPr id="7" name="Date Placeholder 3">
            <a:extLst>
              <a:ext uri="{FF2B5EF4-FFF2-40B4-BE49-F238E27FC236}">
                <a16:creationId xmlns:a16="http://schemas.microsoft.com/office/drawing/2014/main" id="{64F503E4-B178-2543-9E7A-6410A16C659A}"/>
              </a:ext>
            </a:extLst>
          </p:cNvPr>
          <p:cNvSpPr>
            <a:spLocks noGrp="1"/>
          </p:cNvSpPr>
          <p:nvPr>
            <p:ph type="dt" sz="half" idx="10"/>
          </p:nvPr>
        </p:nvSpPr>
        <p:spPr>
          <a:xfrm>
            <a:off x="6689598" y="6263648"/>
            <a:ext cx="1997202" cy="365125"/>
          </a:xfrm>
          <a:prstGeom prst="rect">
            <a:avLst/>
          </a:prstGeom>
        </p:spPr>
        <p:txBody>
          <a:bodyPr/>
          <a:lstStyle/>
          <a:p>
            <a:endParaRPr lang="en-US"/>
          </a:p>
        </p:txBody>
      </p:sp>
      <p:cxnSp>
        <p:nvCxnSpPr>
          <p:cNvPr id="8" name="Straight Connector 7" descr="A vertical divider line seperating content on the left of the slide from content on the right" title="Vertical Divider">
            <a:extLst>
              <a:ext uri="{FF2B5EF4-FFF2-40B4-BE49-F238E27FC236}">
                <a16:creationId xmlns:a16="http://schemas.microsoft.com/office/drawing/2014/main" id="{7C5BDA04-9AA0-4F71-9D5A-12CC8954BDDF}"/>
              </a:ext>
            </a:extLst>
          </p:cNvPr>
          <p:cNvCxnSpPr>
            <a:cxnSpLocks/>
          </p:cNvCxnSpPr>
          <p:nvPr/>
        </p:nvCxnSpPr>
        <p:spPr>
          <a:xfrm>
            <a:off x="4572000" y="1188720"/>
            <a:ext cx="0" cy="47548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7FF43E72-053D-408B-A5B9-99FD79864FFF}"/>
              </a:ext>
            </a:extLst>
          </p:cNvPr>
          <p:cNvSpPr>
            <a:spLocks noGrp="1"/>
          </p:cNvSpPr>
          <p:nvPr>
            <p:ph idx="13"/>
          </p:nvPr>
        </p:nvSpPr>
        <p:spPr>
          <a:xfrm>
            <a:off x="-2508586" y="1205287"/>
            <a:ext cx="2358784" cy="1237124"/>
          </a:xfrm>
        </p:spPr>
        <p:txBody>
          <a:bodyPr>
            <a:noAutofit/>
          </a:bodyPr>
          <a:lstStyle>
            <a:lvl1pPr>
              <a:defRPr sz="591" b="0">
                <a:solidFill>
                  <a:srgbClr val="0A3161"/>
                </a:solidFill>
              </a:defRPr>
            </a:lvl1pPr>
            <a:lvl2pPr>
              <a:defRPr sz="675">
                <a:solidFill>
                  <a:srgbClr val="0A3161"/>
                </a:solidFill>
              </a:defRPr>
            </a:lvl2pPr>
            <a:lvl3pPr>
              <a:defRPr sz="675">
                <a:solidFill>
                  <a:srgbClr val="0A3161"/>
                </a:solidFill>
              </a:defRPr>
            </a:lvl3pPr>
            <a:lvl4pPr>
              <a:defRPr sz="675">
                <a:solidFill>
                  <a:srgbClr val="0A3161"/>
                </a:solidFill>
              </a:defRPr>
            </a:lvl4pPr>
            <a:lvl5pPr>
              <a:defRPr sz="675">
                <a:solidFill>
                  <a:srgbClr val="0A3161"/>
                </a:solidFill>
              </a:defRPr>
            </a:lvl5pPr>
          </a:lstStyle>
          <a:p>
            <a:pPr lvl="0"/>
            <a:r>
              <a:rPr lang="en-US"/>
              <a:t>Click to edit Master text styles</a:t>
            </a:r>
          </a:p>
        </p:txBody>
      </p:sp>
      <p:sp>
        <p:nvSpPr>
          <p:cNvPr id="17" name="Content Placeholder 2">
            <a:extLst>
              <a:ext uri="{FF2B5EF4-FFF2-40B4-BE49-F238E27FC236}">
                <a16:creationId xmlns:a16="http://schemas.microsoft.com/office/drawing/2014/main" id="{8EFE9CFB-FF05-4AB0-8DF7-8383C5734AE1}"/>
              </a:ext>
            </a:extLst>
          </p:cNvPr>
          <p:cNvSpPr>
            <a:spLocks noGrp="1"/>
          </p:cNvSpPr>
          <p:nvPr>
            <p:ph idx="15"/>
          </p:nvPr>
        </p:nvSpPr>
        <p:spPr>
          <a:xfrm>
            <a:off x="4908105" y="4706484"/>
            <a:ext cx="3778697" cy="918147"/>
          </a:xfrm>
        </p:spPr>
        <p:txBody>
          <a:bodyPr>
            <a:noAutofit/>
          </a:bodyPr>
          <a:lstStyle>
            <a:lvl1pPr>
              <a:defRPr sz="844" b="1" i="0">
                <a:solidFill>
                  <a:srgbClr val="0079AD"/>
                </a:solidFill>
              </a:defRPr>
            </a:lvl1pPr>
            <a:lvl2pPr>
              <a:defRPr sz="675">
                <a:solidFill>
                  <a:srgbClr val="0A3161"/>
                </a:solidFill>
              </a:defRPr>
            </a:lvl2pPr>
            <a:lvl3pPr>
              <a:defRPr sz="675">
                <a:solidFill>
                  <a:srgbClr val="0A3161"/>
                </a:solidFill>
              </a:defRPr>
            </a:lvl3pPr>
            <a:lvl4pPr>
              <a:defRPr sz="675">
                <a:solidFill>
                  <a:srgbClr val="0A3161"/>
                </a:solidFill>
              </a:defRPr>
            </a:lvl4pPr>
            <a:lvl5pPr>
              <a:defRPr sz="675">
                <a:solidFill>
                  <a:srgbClr val="0A3161"/>
                </a:solidFill>
              </a:defRPr>
            </a:lvl5pPr>
          </a:lstStyle>
          <a:p>
            <a:pPr lvl="0"/>
            <a:r>
              <a:rPr lang="en-US"/>
              <a:t>Click to edit Master text styles</a:t>
            </a:r>
          </a:p>
        </p:txBody>
      </p:sp>
      <p:pic>
        <p:nvPicPr>
          <p:cNvPr id="22" name="Picture 21">
            <a:extLst>
              <a:ext uri="{FF2B5EF4-FFF2-40B4-BE49-F238E27FC236}">
                <a16:creationId xmlns:a16="http://schemas.microsoft.com/office/drawing/2014/main" id="{D5D2DCBA-4E96-4D48-A23A-B0E7B76D54A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08106" y="1483727"/>
            <a:ext cx="3643339" cy="2995362"/>
          </a:xfrm>
          <a:prstGeom prst="rect">
            <a:avLst/>
          </a:prstGeom>
        </p:spPr>
      </p:pic>
    </p:spTree>
    <p:extLst>
      <p:ext uri="{BB962C8B-B14F-4D97-AF65-F5344CB8AC3E}">
        <p14:creationId xmlns:p14="http://schemas.microsoft.com/office/powerpoint/2010/main" val="8911181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6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0400" y="128429"/>
            <a:ext cx="5486400" cy="685800"/>
          </a:xfrm>
          <a:prstGeom prst="rect">
            <a:avLst/>
          </a:prstGeom>
        </p:spPr>
        <p:txBody>
          <a:bodyPr/>
          <a:lstStyle>
            <a:lvl1pPr>
              <a:defRPr/>
            </a:lvl1pPr>
          </a:lstStyle>
          <a:p>
            <a:r>
              <a:rPr lang="en-US"/>
              <a:t>Click to add content</a:t>
            </a:r>
          </a:p>
        </p:txBody>
      </p:sp>
      <p:sp>
        <p:nvSpPr>
          <p:cNvPr id="5" name="Footer Placeholder 4"/>
          <p:cNvSpPr>
            <a:spLocks noGrp="1"/>
          </p:cNvSpPr>
          <p:nvPr>
            <p:ph type="ftr" sz="quarter" idx="11"/>
          </p:nvPr>
        </p:nvSpPr>
        <p:spPr>
          <a:xfrm>
            <a:off x="1005840" y="6263648"/>
            <a:ext cx="3657600" cy="365125"/>
          </a:xfrm>
          <a:prstGeom prst="rect">
            <a:avLst/>
          </a:prstGeom>
        </p:spPr>
        <p:txBody>
          <a:bodyPr/>
          <a:lstStyle/>
          <a:p>
            <a:r>
              <a:rPr lang="en-US"/>
              <a:t>2023 National Tax Security Awareness Week</a:t>
            </a:r>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fld id="{546928BB-B9CC-47AE-B587-A8C71FA491FF}" type="slidenum">
              <a:rPr lang="en-US" smtClean="0"/>
              <a:t>‹#›</a:t>
            </a:fld>
            <a:endParaRPr lang="en-US"/>
          </a:p>
        </p:txBody>
      </p:sp>
      <p:sp>
        <p:nvSpPr>
          <p:cNvPr id="10" name="Table Placeholder 9"/>
          <p:cNvSpPr>
            <a:spLocks noGrp="1"/>
          </p:cNvSpPr>
          <p:nvPr>
            <p:ph type="tbl" sz="quarter" idx="13"/>
          </p:nvPr>
        </p:nvSpPr>
        <p:spPr>
          <a:xfrm>
            <a:off x="457200" y="1188720"/>
            <a:ext cx="8229600" cy="4846320"/>
          </a:xfrm>
        </p:spPr>
        <p:txBody>
          <a:bodyPr/>
          <a:lstStyle/>
          <a:p>
            <a:r>
              <a:rPr lang="en-US"/>
              <a:t>Click icon to add table</a:t>
            </a:r>
          </a:p>
        </p:txBody>
      </p:sp>
      <p:sp>
        <p:nvSpPr>
          <p:cNvPr id="8" name="Date Placeholder 3">
            <a:extLst>
              <a:ext uri="{FF2B5EF4-FFF2-40B4-BE49-F238E27FC236}">
                <a16:creationId xmlns:a16="http://schemas.microsoft.com/office/drawing/2014/main" id="{0C1A172A-9B59-EB43-AADD-6A1D82F805EC}"/>
              </a:ext>
            </a:extLst>
          </p:cNvPr>
          <p:cNvSpPr>
            <a:spLocks noGrp="1"/>
          </p:cNvSpPr>
          <p:nvPr>
            <p:ph type="dt" sz="half" idx="10"/>
          </p:nvPr>
        </p:nvSpPr>
        <p:spPr>
          <a:xfrm>
            <a:off x="6689598" y="6263648"/>
            <a:ext cx="1997202" cy="365125"/>
          </a:xfrm>
          <a:prstGeom prst="rect">
            <a:avLst/>
          </a:prstGeom>
        </p:spPr>
        <p:txBody>
          <a:bodyPr/>
          <a:lstStyle/>
          <a:p>
            <a:endParaRPr lang="en-US"/>
          </a:p>
        </p:txBody>
      </p:sp>
    </p:spTree>
    <p:extLst>
      <p:ext uri="{BB962C8B-B14F-4D97-AF65-F5344CB8AC3E}">
        <p14:creationId xmlns:p14="http://schemas.microsoft.com/office/powerpoint/2010/main" val="18527588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7 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88720"/>
            <a:ext cx="8229600" cy="3248026"/>
          </a:xfrm>
          <a:prstGeom prst="rect">
            <a:avLst/>
          </a:prstGeom>
        </p:spPr>
        <p:txBody>
          <a:bodyPr anchor="b"/>
          <a:lstStyle>
            <a:lvl1pPr>
              <a:defRPr sz="3375">
                <a:solidFill>
                  <a:srgbClr val="0A3161"/>
                </a:solidFill>
              </a:defRPr>
            </a:lvl1pPr>
          </a:lstStyle>
          <a:p>
            <a:r>
              <a:rPr lang="en-US"/>
              <a:t>Click to add content</a:t>
            </a:r>
          </a:p>
        </p:txBody>
      </p:sp>
      <p:sp>
        <p:nvSpPr>
          <p:cNvPr id="3" name="Text Placeholder 2"/>
          <p:cNvSpPr>
            <a:spLocks noGrp="1"/>
          </p:cNvSpPr>
          <p:nvPr>
            <p:ph type="body" idx="1"/>
          </p:nvPr>
        </p:nvSpPr>
        <p:spPr>
          <a:xfrm>
            <a:off x="457200" y="4572000"/>
            <a:ext cx="8229600" cy="1463040"/>
          </a:xfrm>
        </p:spPr>
        <p:txBody>
          <a:bodyPr/>
          <a:lstStyle>
            <a:lvl1pPr marL="0" indent="0">
              <a:buNone/>
              <a:defRPr sz="1350">
                <a:solidFill>
                  <a:srgbClr val="B31942"/>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1005840" y="6263648"/>
            <a:ext cx="3657600" cy="365125"/>
          </a:xfrm>
          <a:prstGeom prst="rect">
            <a:avLst/>
          </a:prstGeom>
        </p:spPr>
        <p:txBody>
          <a:bodyPr/>
          <a:lstStyle/>
          <a:p>
            <a:r>
              <a:rPr lang="en-US"/>
              <a:t>2023 National Tax Security Awareness Week</a:t>
            </a:r>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fld id="{546928BB-B9CC-47AE-B587-A8C71FA491FF}" type="slidenum">
              <a:rPr lang="en-US" smtClean="0"/>
              <a:t>‹#›</a:t>
            </a:fld>
            <a:endParaRPr lang="en-US"/>
          </a:p>
        </p:txBody>
      </p:sp>
      <p:sp>
        <p:nvSpPr>
          <p:cNvPr id="8" name="Date Placeholder 4">
            <a:extLst>
              <a:ext uri="{FF2B5EF4-FFF2-40B4-BE49-F238E27FC236}">
                <a16:creationId xmlns:a16="http://schemas.microsoft.com/office/drawing/2014/main" id="{755D1286-6D1D-0F4F-8444-0698CAF8CA31}"/>
              </a:ext>
            </a:extLst>
          </p:cNvPr>
          <p:cNvSpPr>
            <a:spLocks noGrp="1"/>
          </p:cNvSpPr>
          <p:nvPr>
            <p:ph type="dt" sz="half" idx="10"/>
          </p:nvPr>
        </p:nvSpPr>
        <p:spPr>
          <a:xfrm>
            <a:off x="6689598" y="6263648"/>
            <a:ext cx="1997202" cy="365125"/>
          </a:xfrm>
          <a:prstGeom prst="rect">
            <a:avLst/>
          </a:prstGeom>
        </p:spPr>
        <p:txBody>
          <a:bodyPr/>
          <a:lstStyle/>
          <a:p>
            <a:endParaRPr lang="en-US"/>
          </a:p>
        </p:txBody>
      </p:sp>
    </p:spTree>
    <p:extLst>
      <p:ext uri="{BB962C8B-B14F-4D97-AF65-F5344CB8AC3E}">
        <p14:creationId xmlns:p14="http://schemas.microsoft.com/office/powerpoint/2010/main" val="4446910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8 Divided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88720"/>
            <a:ext cx="3931920" cy="4754880"/>
          </a:xfrm>
        </p:spPr>
        <p:txBody>
          <a:bodyPr/>
          <a:lstStyle>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4880" y="1188720"/>
            <a:ext cx="3931920" cy="4754880"/>
          </a:xfrm>
        </p:spPr>
        <p:txBody>
          <a:bodyPr/>
          <a:lstStyle>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689598" y="6263648"/>
            <a:ext cx="1997202" cy="365125"/>
          </a:xfrm>
          <a:prstGeom prst="rect">
            <a:avLst/>
          </a:prstGeom>
        </p:spPr>
        <p:txBody>
          <a:bodyPr/>
          <a:lstStyle/>
          <a:p>
            <a:endParaRPr lang="en-US"/>
          </a:p>
        </p:txBody>
      </p:sp>
      <p:sp>
        <p:nvSpPr>
          <p:cNvPr id="6" name="Footer Placeholder 5"/>
          <p:cNvSpPr>
            <a:spLocks noGrp="1"/>
          </p:cNvSpPr>
          <p:nvPr>
            <p:ph type="ftr" sz="quarter" idx="11"/>
          </p:nvPr>
        </p:nvSpPr>
        <p:spPr>
          <a:xfrm>
            <a:off x="1005840" y="6263648"/>
            <a:ext cx="3657600" cy="365125"/>
          </a:xfrm>
          <a:prstGeom prst="rect">
            <a:avLst/>
          </a:prstGeom>
        </p:spPr>
        <p:txBody>
          <a:bodyPr/>
          <a:lstStyle/>
          <a:p>
            <a:r>
              <a:rPr lang="en-US"/>
              <a:t>2023 National Tax Security Awareness Week</a:t>
            </a:r>
          </a:p>
        </p:txBody>
      </p:sp>
      <p:sp>
        <p:nvSpPr>
          <p:cNvPr id="7" name="Slide Number Placeholder 6"/>
          <p:cNvSpPr>
            <a:spLocks noGrp="1"/>
          </p:cNvSpPr>
          <p:nvPr>
            <p:ph type="sldNum" sz="quarter" idx="12"/>
          </p:nvPr>
        </p:nvSpPr>
        <p:spPr>
          <a:xfrm>
            <a:off x="457200" y="6263640"/>
            <a:ext cx="457200" cy="365760"/>
          </a:xfrm>
          <a:prstGeom prst="rect">
            <a:avLst/>
          </a:prstGeom>
        </p:spPr>
        <p:txBody>
          <a:bodyPr/>
          <a:lstStyle/>
          <a:p>
            <a:fld id="{546928BB-B9CC-47AE-B587-A8C71FA491FF}" type="slidenum">
              <a:rPr lang="en-US" smtClean="0"/>
              <a:t>‹#›</a:t>
            </a:fld>
            <a:endParaRPr lang="en-US"/>
          </a:p>
        </p:txBody>
      </p:sp>
      <p:cxnSp>
        <p:nvCxnSpPr>
          <p:cNvPr id="9" name="Straight Connector 8" descr="A vertical divider line seperating content on the left of the slide from content on the right" title="Vertical Divider">
            <a:extLst>
              <a:ext uri="{FF2B5EF4-FFF2-40B4-BE49-F238E27FC236}">
                <a16:creationId xmlns:a16="http://schemas.microsoft.com/office/drawing/2014/main" id="{8740D3E5-AA71-C94F-B115-C3A81D53A843}"/>
              </a:ext>
            </a:extLst>
          </p:cNvPr>
          <p:cNvCxnSpPr>
            <a:cxnSpLocks/>
          </p:cNvCxnSpPr>
          <p:nvPr/>
        </p:nvCxnSpPr>
        <p:spPr>
          <a:xfrm>
            <a:off x="4572000" y="1188720"/>
            <a:ext cx="0" cy="47548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01DFD81E-1B59-7249-9400-9F4C9C25DAF9}"/>
              </a:ext>
            </a:extLst>
          </p:cNvPr>
          <p:cNvSpPr>
            <a:spLocks noGrp="1"/>
          </p:cNvSpPr>
          <p:nvPr>
            <p:ph type="title" hasCustomPrompt="1"/>
          </p:nvPr>
        </p:nvSpPr>
        <p:spPr>
          <a:xfrm>
            <a:off x="3200400" y="128017"/>
            <a:ext cx="5486400" cy="667465"/>
          </a:xfrm>
          <a:prstGeom prst="rect">
            <a:avLst/>
          </a:prstGeom>
        </p:spPr>
        <p:txBody>
          <a:bodyPr/>
          <a:lstStyle>
            <a:lvl1pPr>
              <a:defRPr/>
            </a:lvl1pPr>
          </a:lstStyle>
          <a:p>
            <a:r>
              <a:rPr lang="en-US"/>
              <a:t>Click to add content</a:t>
            </a:r>
          </a:p>
        </p:txBody>
      </p:sp>
    </p:spTree>
    <p:extLst>
      <p:ext uri="{BB962C8B-B14F-4D97-AF65-F5344CB8AC3E}">
        <p14:creationId xmlns:p14="http://schemas.microsoft.com/office/powerpoint/2010/main" val="36170629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9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88720"/>
            <a:ext cx="8229600" cy="457200"/>
          </a:xfrm>
          <a:prstGeom prst="rect">
            <a:avLst/>
          </a:prstGeom>
        </p:spPr>
        <p:txBody>
          <a:bodyPr/>
          <a:lstStyle>
            <a:lvl1pPr>
              <a:defRPr>
                <a:solidFill>
                  <a:srgbClr val="0A3161"/>
                </a:solidFill>
              </a:defRPr>
            </a:lvl1pPr>
          </a:lstStyle>
          <a:p>
            <a:r>
              <a:rPr lang="en-US"/>
              <a:t>Click to add content</a:t>
            </a:r>
          </a:p>
        </p:txBody>
      </p:sp>
      <p:sp>
        <p:nvSpPr>
          <p:cNvPr id="3" name="Text Placeholder 2"/>
          <p:cNvSpPr>
            <a:spLocks noGrp="1"/>
          </p:cNvSpPr>
          <p:nvPr>
            <p:ph type="body" idx="1"/>
          </p:nvPr>
        </p:nvSpPr>
        <p:spPr>
          <a:xfrm>
            <a:off x="457200" y="1681163"/>
            <a:ext cx="3931920" cy="731520"/>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57200" y="2505075"/>
            <a:ext cx="3931920" cy="3474720"/>
          </a:xfrm>
        </p:spPr>
        <p:txBody>
          <a:bodyPr/>
          <a:lstStyle>
            <a:lvl1pPr>
              <a:defRPr>
                <a:solidFill>
                  <a:srgbClr val="0A316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54880" y="1681163"/>
            <a:ext cx="3931920" cy="731520"/>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754881" y="2505075"/>
            <a:ext cx="3931920" cy="3474720"/>
          </a:xfrm>
        </p:spPr>
        <p:txBody>
          <a:bodyPr/>
          <a:lstStyle>
            <a:lvl1pPr>
              <a:defRPr>
                <a:solidFill>
                  <a:srgbClr val="0A316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689598" y="6263648"/>
            <a:ext cx="1997202" cy="365125"/>
          </a:xfrm>
          <a:prstGeom prst="rect">
            <a:avLst/>
          </a:prstGeom>
        </p:spPr>
        <p:txBody>
          <a:bodyPr/>
          <a:lstStyle/>
          <a:p>
            <a:endParaRPr lang="en-US"/>
          </a:p>
        </p:txBody>
      </p:sp>
      <p:sp>
        <p:nvSpPr>
          <p:cNvPr id="8" name="Footer Placeholder 7"/>
          <p:cNvSpPr>
            <a:spLocks noGrp="1"/>
          </p:cNvSpPr>
          <p:nvPr>
            <p:ph type="ftr" sz="quarter" idx="11"/>
          </p:nvPr>
        </p:nvSpPr>
        <p:spPr>
          <a:xfrm>
            <a:off x="1005840" y="6263648"/>
            <a:ext cx="3657600" cy="365125"/>
          </a:xfrm>
          <a:prstGeom prst="rect">
            <a:avLst/>
          </a:prstGeom>
        </p:spPr>
        <p:txBody>
          <a:bodyPr/>
          <a:lstStyle/>
          <a:p>
            <a:r>
              <a:rPr lang="en-US"/>
              <a:t>2023 National Tax Security Awareness Week</a:t>
            </a:r>
          </a:p>
        </p:txBody>
      </p:sp>
      <p:sp>
        <p:nvSpPr>
          <p:cNvPr id="9" name="Slide Number Placeholder 8"/>
          <p:cNvSpPr>
            <a:spLocks noGrp="1"/>
          </p:cNvSpPr>
          <p:nvPr>
            <p:ph type="sldNum" sz="quarter" idx="12"/>
          </p:nvPr>
        </p:nvSpPr>
        <p:spPr>
          <a:xfrm>
            <a:off x="457200" y="6263640"/>
            <a:ext cx="457200" cy="365760"/>
          </a:xfrm>
          <a:prstGeom prst="rect">
            <a:avLst/>
          </a:prstGeom>
        </p:spPr>
        <p:txBody>
          <a:bodyPr/>
          <a:lstStyle/>
          <a:p>
            <a:fld id="{546928BB-B9CC-47AE-B587-A8C71FA491FF}" type="slidenum">
              <a:rPr lang="en-US" smtClean="0"/>
              <a:t>‹#›</a:t>
            </a:fld>
            <a:endParaRPr lang="en-US"/>
          </a:p>
        </p:txBody>
      </p:sp>
      <p:cxnSp>
        <p:nvCxnSpPr>
          <p:cNvPr id="10" name="Straight Connector 9" descr="A vertical divider line seperating content on the left of the slide from content on the right" title="Vertical Divider"/>
          <p:cNvCxnSpPr>
            <a:cxnSpLocks/>
          </p:cNvCxnSpPr>
          <p:nvPr/>
        </p:nvCxnSpPr>
        <p:spPr>
          <a:xfrm>
            <a:off x="4573478" y="1681163"/>
            <a:ext cx="0" cy="42976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7310102"/>
      </p:ext>
    </p:extLst>
  </p:cSld>
  <p:clrMapOvr>
    <a:masterClrMapping/>
  </p:clrMapOvr>
  <p:extLst>
    <p:ext uri="{DCECCB84-F9BA-43D5-87BE-67443E8EF086}">
      <p15:sldGuideLst xmlns:p15="http://schemas.microsoft.com/office/powerpoint/2012/main">
        <p15:guide id="1" pos="2160"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0 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005840" y="6263648"/>
            <a:ext cx="3657600" cy="365125"/>
          </a:xfrm>
          <a:prstGeom prst="rect">
            <a:avLst/>
          </a:prstGeom>
        </p:spPr>
        <p:txBody>
          <a:bodyPr/>
          <a:lstStyle>
            <a:lvl1pPr>
              <a:defRPr sz="900" b="1"/>
            </a:lvl1pPr>
          </a:lstStyle>
          <a:p>
            <a:r>
              <a:rPr lang="en-US"/>
              <a:t>2023 National Tax Security Awareness Week</a:t>
            </a:r>
          </a:p>
        </p:txBody>
      </p:sp>
      <p:sp>
        <p:nvSpPr>
          <p:cNvPr id="2" name="Title 1"/>
          <p:cNvSpPr>
            <a:spLocks noGrp="1"/>
          </p:cNvSpPr>
          <p:nvPr>
            <p:ph type="title" hasCustomPrompt="1"/>
          </p:nvPr>
        </p:nvSpPr>
        <p:spPr>
          <a:xfrm>
            <a:off x="3200400" y="134549"/>
            <a:ext cx="5486400" cy="667465"/>
          </a:xfrm>
          <a:prstGeom prst="rect">
            <a:avLst/>
          </a:prstGeom>
        </p:spPr>
        <p:txBody>
          <a:bodyPr/>
          <a:lstStyle>
            <a:lvl1pPr>
              <a:defRPr/>
            </a:lvl1pPr>
          </a:lstStyle>
          <a:p>
            <a:r>
              <a:rPr lang="en-US"/>
              <a:t>Click to add content</a:t>
            </a:r>
          </a:p>
        </p:txBody>
      </p:sp>
      <p:sp>
        <p:nvSpPr>
          <p:cNvPr id="3" name="Date Placeholder 2"/>
          <p:cNvSpPr>
            <a:spLocks noGrp="1"/>
          </p:cNvSpPr>
          <p:nvPr>
            <p:ph type="dt" sz="half" idx="10"/>
          </p:nvPr>
        </p:nvSpPr>
        <p:spPr>
          <a:xfrm>
            <a:off x="6689598" y="6263648"/>
            <a:ext cx="1997202" cy="365125"/>
          </a:xfrm>
          <a:prstGeom prst="rect">
            <a:avLst/>
          </a:prstGeom>
        </p:spPr>
        <p:txBody>
          <a:bodyPr/>
          <a:lstStyle>
            <a:lvl1pPr>
              <a:defRPr sz="675" baseline="0"/>
            </a:lvl1pPr>
          </a:lstStyle>
          <a:p>
            <a:endParaRPr lang="en-US"/>
          </a:p>
        </p:txBody>
      </p:sp>
      <p:sp>
        <p:nvSpPr>
          <p:cNvPr id="5" name="Slide Number Placeholder 4"/>
          <p:cNvSpPr>
            <a:spLocks noGrp="1"/>
          </p:cNvSpPr>
          <p:nvPr>
            <p:ph type="sldNum" sz="quarter" idx="12"/>
          </p:nvPr>
        </p:nvSpPr>
        <p:spPr>
          <a:xfrm>
            <a:off x="457200" y="6263640"/>
            <a:ext cx="457200" cy="365760"/>
          </a:xfrm>
          <a:prstGeom prst="rect">
            <a:avLst/>
          </a:prstGeom>
        </p:spPr>
        <p:txBody>
          <a:bodyPr/>
          <a:lstStyle/>
          <a:p>
            <a:fld id="{546928BB-B9CC-47AE-B587-A8C71FA491FF}" type="slidenum">
              <a:rPr lang="en-US" smtClean="0"/>
              <a:t>‹#›</a:t>
            </a:fld>
            <a:endParaRPr lang="en-US"/>
          </a:p>
        </p:txBody>
      </p:sp>
    </p:spTree>
    <p:extLst>
      <p:ext uri="{BB962C8B-B14F-4D97-AF65-F5344CB8AC3E}">
        <p14:creationId xmlns:p14="http://schemas.microsoft.com/office/powerpoint/2010/main" val="16302953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11 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689598" y="6263648"/>
            <a:ext cx="1997202" cy="365125"/>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1005840" y="6263648"/>
            <a:ext cx="3657600" cy="365125"/>
          </a:xfrm>
          <a:prstGeom prst="rect">
            <a:avLst/>
          </a:prstGeom>
        </p:spPr>
        <p:txBody>
          <a:bodyPr/>
          <a:lstStyle/>
          <a:p>
            <a:r>
              <a:rPr lang="en-US"/>
              <a:t>2023 National Tax Security Awareness Week</a:t>
            </a:r>
          </a:p>
        </p:txBody>
      </p:sp>
      <p:sp>
        <p:nvSpPr>
          <p:cNvPr id="4" name="Slide Number Placeholder 3"/>
          <p:cNvSpPr>
            <a:spLocks noGrp="1"/>
          </p:cNvSpPr>
          <p:nvPr>
            <p:ph type="sldNum" sz="quarter" idx="12"/>
          </p:nvPr>
        </p:nvSpPr>
        <p:spPr>
          <a:xfrm>
            <a:off x="457200" y="6263640"/>
            <a:ext cx="457200" cy="365760"/>
          </a:xfrm>
          <a:prstGeom prst="rect">
            <a:avLst/>
          </a:prstGeom>
        </p:spPr>
        <p:txBody>
          <a:bodyPr/>
          <a:lstStyle/>
          <a:p>
            <a:fld id="{546928BB-B9CC-47AE-B587-A8C71FA491FF}" type="slidenum">
              <a:rPr lang="en-US" smtClean="0"/>
              <a:t>‹#›</a:t>
            </a:fld>
            <a:endParaRPr lang="en-US"/>
          </a:p>
        </p:txBody>
      </p:sp>
    </p:spTree>
    <p:extLst>
      <p:ext uri="{BB962C8B-B14F-4D97-AF65-F5344CB8AC3E}">
        <p14:creationId xmlns:p14="http://schemas.microsoft.com/office/powerpoint/2010/main" val="40106615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2 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88720"/>
            <a:ext cx="3108960" cy="1554480"/>
          </a:xfrm>
          <a:prstGeom prst="rect">
            <a:avLst/>
          </a:prstGeom>
        </p:spPr>
        <p:txBody>
          <a:bodyPr anchor="b"/>
          <a:lstStyle>
            <a:lvl1pPr>
              <a:defRPr sz="1575">
                <a:solidFill>
                  <a:srgbClr val="0A3161"/>
                </a:solidFill>
              </a:defRPr>
            </a:lvl1pPr>
          </a:lstStyle>
          <a:p>
            <a:r>
              <a:rPr lang="en-US"/>
              <a:t>Click to add content</a:t>
            </a:r>
          </a:p>
        </p:txBody>
      </p:sp>
      <p:sp>
        <p:nvSpPr>
          <p:cNvPr id="3" name="Content Placeholder 2"/>
          <p:cNvSpPr>
            <a:spLocks noGrp="1"/>
          </p:cNvSpPr>
          <p:nvPr>
            <p:ph idx="1"/>
          </p:nvPr>
        </p:nvSpPr>
        <p:spPr>
          <a:xfrm>
            <a:off x="3840480" y="1188720"/>
            <a:ext cx="4846320" cy="4846320"/>
          </a:xfrm>
        </p:spPr>
        <p:txBody>
          <a:bodyPr/>
          <a:lstStyle>
            <a:lvl1pPr>
              <a:defRPr sz="1575"/>
            </a:lvl1pPr>
            <a:lvl2pPr>
              <a:defRPr sz="1125"/>
            </a:lvl2pPr>
            <a:lvl3pPr>
              <a:defRPr sz="1125"/>
            </a:lvl3pPr>
            <a:lvl4pPr>
              <a:defRPr sz="900"/>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199" y="2926080"/>
            <a:ext cx="3108960" cy="3108960"/>
          </a:xfrm>
        </p:spPr>
        <p:txBody>
          <a:bodyPr/>
          <a:lstStyle>
            <a:lvl1pPr marL="0" indent="0">
              <a:buNone/>
              <a:defRPr sz="1125" b="0">
                <a:solidFill>
                  <a:srgbClr val="0A3161"/>
                </a:solidFill>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a:xfrm>
            <a:off x="6689598" y="6263648"/>
            <a:ext cx="1997202" cy="365125"/>
          </a:xfrm>
          <a:prstGeom prst="rect">
            <a:avLst/>
          </a:prstGeom>
        </p:spPr>
        <p:txBody>
          <a:bodyPr/>
          <a:lstStyle/>
          <a:p>
            <a:endParaRPr lang="en-US"/>
          </a:p>
        </p:txBody>
      </p:sp>
      <p:sp>
        <p:nvSpPr>
          <p:cNvPr id="6" name="Footer Placeholder 5"/>
          <p:cNvSpPr>
            <a:spLocks noGrp="1"/>
          </p:cNvSpPr>
          <p:nvPr>
            <p:ph type="ftr" sz="quarter" idx="11"/>
          </p:nvPr>
        </p:nvSpPr>
        <p:spPr>
          <a:xfrm>
            <a:off x="1005840" y="6263648"/>
            <a:ext cx="3657600" cy="365125"/>
          </a:xfrm>
          <a:prstGeom prst="rect">
            <a:avLst/>
          </a:prstGeom>
        </p:spPr>
        <p:txBody>
          <a:bodyPr/>
          <a:lstStyle/>
          <a:p>
            <a:r>
              <a:rPr lang="en-US"/>
              <a:t>2023 National Tax Security Awareness Week</a:t>
            </a:r>
          </a:p>
        </p:txBody>
      </p:sp>
      <p:sp>
        <p:nvSpPr>
          <p:cNvPr id="7" name="Slide Number Placeholder 6"/>
          <p:cNvSpPr>
            <a:spLocks noGrp="1"/>
          </p:cNvSpPr>
          <p:nvPr>
            <p:ph type="sldNum" sz="quarter" idx="12"/>
          </p:nvPr>
        </p:nvSpPr>
        <p:spPr>
          <a:xfrm>
            <a:off x="457200" y="6263640"/>
            <a:ext cx="457200" cy="365760"/>
          </a:xfrm>
          <a:prstGeom prst="rect">
            <a:avLst/>
          </a:prstGeom>
        </p:spPr>
        <p:txBody>
          <a:bodyPr/>
          <a:lstStyle/>
          <a:p>
            <a:fld id="{546928BB-B9CC-47AE-B587-A8C71FA491FF}" type="slidenum">
              <a:rPr lang="en-US" smtClean="0"/>
              <a:t>‹#›</a:t>
            </a:fld>
            <a:endParaRPr lang="en-US"/>
          </a:p>
        </p:txBody>
      </p:sp>
    </p:spTree>
    <p:extLst>
      <p:ext uri="{BB962C8B-B14F-4D97-AF65-F5344CB8AC3E}">
        <p14:creationId xmlns:p14="http://schemas.microsoft.com/office/powerpoint/2010/main" val="289307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13 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88720"/>
            <a:ext cx="3108960" cy="1554480"/>
          </a:xfrm>
          <a:prstGeom prst="rect">
            <a:avLst/>
          </a:prstGeom>
        </p:spPr>
        <p:txBody>
          <a:bodyPr anchor="b"/>
          <a:lstStyle>
            <a:lvl1pPr>
              <a:defRPr sz="1350">
                <a:solidFill>
                  <a:srgbClr val="B31942"/>
                </a:solidFill>
              </a:defRPr>
            </a:lvl1pPr>
          </a:lstStyle>
          <a:p>
            <a:r>
              <a:rPr lang="en-US"/>
              <a:t>Click to add content</a:t>
            </a:r>
          </a:p>
        </p:txBody>
      </p:sp>
      <p:sp>
        <p:nvSpPr>
          <p:cNvPr id="3" name="Picture Placeholder 2"/>
          <p:cNvSpPr>
            <a:spLocks noGrp="1"/>
          </p:cNvSpPr>
          <p:nvPr>
            <p:ph type="pic" idx="1"/>
          </p:nvPr>
        </p:nvSpPr>
        <p:spPr>
          <a:xfrm>
            <a:off x="3840480" y="1188720"/>
            <a:ext cx="4846320" cy="4846320"/>
          </a:xfrm>
          <a:ln w="6350">
            <a:noFill/>
          </a:ln>
          <a:effectLst>
            <a:outerShdw blurRad="127000" dist="127000" dir="2700000" algn="tl" rotWithShape="0">
              <a:prstClr val="black">
                <a:alpha val="30000"/>
              </a:prstClr>
            </a:outerShdw>
          </a:effectLst>
        </p:spPr>
        <p:txBody>
          <a:bodyPr anchor="t"/>
          <a:lstStyle>
            <a:lvl1pPr marL="0" indent="0">
              <a:buNone/>
              <a:defRPr sz="1575"/>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p>
        </p:txBody>
      </p:sp>
      <p:sp>
        <p:nvSpPr>
          <p:cNvPr id="4" name="Text Placeholder 3"/>
          <p:cNvSpPr>
            <a:spLocks noGrp="1"/>
          </p:cNvSpPr>
          <p:nvPr>
            <p:ph type="body" sz="half" idx="2"/>
          </p:nvPr>
        </p:nvSpPr>
        <p:spPr>
          <a:xfrm>
            <a:off x="457200" y="2926080"/>
            <a:ext cx="3108960" cy="3108960"/>
          </a:xfrm>
        </p:spPr>
        <p:txBody>
          <a:bodyPr/>
          <a:lstStyle>
            <a:lvl1pPr marL="0" indent="0">
              <a:buNone/>
              <a:defRPr sz="1125" b="0">
                <a:solidFill>
                  <a:srgbClr val="0A3161"/>
                </a:solidFill>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6" name="Footer Placeholder 5"/>
          <p:cNvSpPr>
            <a:spLocks noGrp="1"/>
          </p:cNvSpPr>
          <p:nvPr>
            <p:ph type="ftr" sz="quarter" idx="11"/>
          </p:nvPr>
        </p:nvSpPr>
        <p:spPr>
          <a:xfrm>
            <a:off x="1005840" y="6263648"/>
            <a:ext cx="3657600" cy="365125"/>
          </a:xfrm>
          <a:prstGeom prst="rect">
            <a:avLst/>
          </a:prstGeom>
        </p:spPr>
        <p:txBody>
          <a:bodyPr/>
          <a:lstStyle/>
          <a:p>
            <a:r>
              <a:rPr lang="en-US"/>
              <a:t>2023 National Tax Security Awareness Week</a:t>
            </a:r>
          </a:p>
        </p:txBody>
      </p:sp>
      <p:sp>
        <p:nvSpPr>
          <p:cNvPr id="7" name="Slide Number Placeholder 6"/>
          <p:cNvSpPr>
            <a:spLocks noGrp="1"/>
          </p:cNvSpPr>
          <p:nvPr>
            <p:ph type="sldNum" sz="quarter" idx="12"/>
          </p:nvPr>
        </p:nvSpPr>
        <p:spPr>
          <a:xfrm>
            <a:off x="457200" y="6263640"/>
            <a:ext cx="457200" cy="365760"/>
          </a:xfrm>
          <a:prstGeom prst="rect">
            <a:avLst/>
          </a:prstGeom>
        </p:spPr>
        <p:txBody>
          <a:bodyPr/>
          <a:lstStyle/>
          <a:p>
            <a:fld id="{546928BB-B9CC-47AE-B587-A8C71FA491FF}" type="slidenum">
              <a:rPr lang="en-US" smtClean="0"/>
              <a:t>‹#›</a:t>
            </a:fld>
            <a:endParaRPr lang="en-US"/>
          </a:p>
        </p:txBody>
      </p:sp>
      <p:sp>
        <p:nvSpPr>
          <p:cNvPr id="8" name="Date Placeholder 3">
            <a:extLst>
              <a:ext uri="{FF2B5EF4-FFF2-40B4-BE49-F238E27FC236}">
                <a16:creationId xmlns:a16="http://schemas.microsoft.com/office/drawing/2014/main" id="{14D8E201-5475-CA4D-A245-DFE23D3F807A}"/>
              </a:ext>
            </a:extLst>
          </p:cNvPr>
          <p:cNvSpPr>
            <a:spLocks noGrp="1"/>
          </p:cNvSpPr>
          <p:nvPr>
            <p:ph type="dt" sz="half" idx="10"/>
          </p:nvPr>
        </p:nvSpPr>
        <p:spPr>
          <a:xfrm>
            <a:off x="6689598" y="6263648"/>
            <a:ext cx="1997202" cy="365125"/>
          </a:xfrm>
          <a:prstGeom prst="rect">
            <a:avLst/>
          </a:prstGeom>
        </p:spPr>
        <p:txBody>
          <a:bodyPr/>
          <a:lstStyle/>
          <a:p>
            <a:endParaRPr lang="en-US"/>
          </a:p>
        </p:txBody>
      </p:sp>
    </p:spTree>
    <p:extLst>
      <p:ext uri="{BB962C8B-B14F-4D97-AF65-F5344CB8AC3E}">
        <p14:creationId xmlns:p14="http://schemas.microsoft.com/office/powerpoint/2010/main" val="39261798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AFAC2-EE47-4AD1-8DB9-2185CDE8230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13A2B5E-C77E-4A83-9CE8-AE0BC9BD782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EF09F7A-A27A-4426-9909-81753B937CF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143C956-48F0-4E49-8FA9-9E5E6729D9EC}"/>
              </a:ext>
            </a:extLst>
          </p:cNvPr>
          <p:cNvSpPr>
            <a:spLocks noGrp="1"/>
          </p:cNvSpPr>
          <p:nvPr>
            <p:ph type="ftr" sz="quarter" idx="11"/>
          </p:nvPr>
        </p:nvSpPr>
        <p:spPr/>
        <p:txBody>
          <a:bodyPr/>
          <a:lstStyle/>
          <a:p>
            <a:r>
              <a:rPr lang="en-US"/>
              <a:t>2023 National Tax Security Awareness Week</a:t>
            </a:r>
          </a:p>
        </p:txBody>
      </p:sp>
      <p:sp>
        <p:nvSpPr>
          <p:cNvPr id="6" name="Slide Number Placeholder 5">
            <a:extLst>
              <a:ext uri="{FF2B5EF4-FFF2-40B4-BE49-F238E27FC236}">
                <a16:creationId xmlns:a16="http://schemas.microsoft.com/office/drawing/2014/main" id="{14194AAA-A6DD-4025-B202-66DEACA18DF5}"/>
              </a:ext>
            </a:extLst>
          </p:cNvPr>
          <p:cNvSpPr>
            <a:spLocks noGrp="1"/>
          </p:cNvSpPr>
          <p:nvPr>
            <p:ph type="sldNum" sz="quarter" idx="12"/>
          </p:nvPr>
        </p:nvSpPr>
        <p:spPr/>
        <p:txBody>
          <a:bodyPr/>
          <a:lstStyle/>
          <a:p>
            <a:fld id="{546928BB-B9CC-47AE-B587-A8C71FA491FF}" type="slidenum">
              <a:rPr lang="en-US" smtClean="0"/>
              <a:t>‹#›</a:t>
            </a:fld>
            <a:endParaRPr lang="en-US"/>
          </a:p>
        </p:txBody>
      </p:sp>
    </p:spTree>
    <p:extLst>
      <p:ext uri="{BB962C8B-B14F-4D97-AF65-F5344CB8AC3E}">
        <p14:creationId xmlns:p14="http://schemas.microsoft.com/office/powerpoint/2010/main" val="2692841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cSld name="5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0400" y="128016"/>
            <a:ext cx="5486400" cy="685800"/>
          </a:xfrm>
          <a:prstGeom prst="rect">
            <a:avLst/>
          </a:prstGeom>
        </p:spPr>
        <p:txBody>
          <a:bodyPr/>
          <a:lstStyle>
            <a:lvl1pPr>
              <a:defRPr sz="2800"/>
            </a:lvl1pPr>
          </a:lstStyle>
          <a:p>
            <a:r>
              <a:rPr lang="en-US"/>
              <a:t>Click to add content</a:t>
            </a:r>
          </a:p>
        </p:txBody>
      </p:sp>
      <p:sp>
        <p:nvSpPr>
          <p:cNvPr id="3" name="Content Placeholder 2"/>
          <p:cNvSpPr>
            <a:spLocks noGrp="1"/>
          </p:cNvSpPr>
          <p:nvPr>
            <p:ph idx="1" hasCustomPrompt="1"/>
          </p:nvPr>
        </p:nvSpPr>
        <p:spPr>
          <a:xfrm>
            <a:off x="457200" y="1188720"/>
            <a:ext cx="8229600" cy="5264616"/>
          </a:xfrm>
        </p:spPr>
        <p:txBody>
          <a:bodyPr>
            <a:noAutofit/>
          </a:bodyPr>
          <a:lstStyle>
            <a:lvl1pPr>
              <a:lnSpc>
                <a:spcPct val="100000"/>
              </a:lnSpc>
              <a:spcBef>
                <a:spcPts val="300"/>
              </a:spcBef>
              <a:spcAft>
                <a:spcPts val="300"/>
              </a:spcAft>
              <a:defRPr sz="2600">
                <a:solidFill>
                  <a:srgbClr val="003366"/>
                </a:solidFill>
                <a:latin typeface="+mn-lt"/>
              </a:defRPr>
            </a:lvl1pPr>
            <a:lvl2pPr marL="342900" indent="-342900">
              <a:lnSpc>
                <a:spcPct val="100000"/>
              </a:lnSpc>
              <a:spcBef>
                <a:spcPts val="300"/>
              </a:spcBef>
              <a:spcAft>
                <a:spcPts val="300"/>
              </a:spcAft>
              <a:buFont typeface="Arial" panose="020B0604020202020204" pitchFamily="34" charset="0"/>
              <a:buChar char="•"/>
              <a:defRPr sz="2600">
                <a:solidFill>
                  <a:srgbClr val="003366"/>
                </a:solidFill>
                <a:latin typeface="+mn-lt"/>
              </a:defRPr>
            </a:lvl2pPr>
            <a:lvl3pPr marL="685800" indent="-342900">
              <a:lnSpc>
                <a:spcPct val="100000"/>
              </a:lnSpc>
              <a:spcBef>
                <a:spcPts val="300"/>
              </a:spcBef>
              <a:spcAft>
                <a:spcPts val="300"/>
              </a:spcAft>
              <a:buClr>
                <a:srgbClr val="003366"/>
              </a:buClr>
              <a:defRPr sz="2600">
                <a:solidFill>
                  <a:srgbClr val="003366"/>
                </a:solidFill>
                <a:latin typeface="+mn-lt"/>
              </a:defRPr>
            </a:lvl3pPr>
            <a:lvl4pPr marL="1028700" indent="-282575">
              <a:lnSpc>
                <a:spcPct val="100000"/>
              </a:lnSpc>
              <a:spcBef>
                <a:spcPts val="300"/>
              </a:spcBef>
              <a:spcAft>
                <a:spcPts val="300"/>
              </a:spcAft>
              <a:buClr>
                <a:srgbClr val="003366"/>
              </a:buClr>
              <a:defRPr sz="2600">
                <a:solidFill>
                  <a:srgbClr val="003366"/>
                </a:solidFill>
                <a:latin typeface="+mn-lt"/>
              </a:defRPr>
            </a:lvl4pPr>
            <a:lvl5pPr marL="1371600" indent="-342900">
              <a:lnSpc>
                <a:spcPct val="100000"/>
              </a:lnSpc>
              <a:spcBef>
                <a:spcPts val="300"/>
              </a:spcBef>
              <a:spcAft>
                <a:spcPts val="300"/>
              </a:spcAft>
              <a:buFont typeface="Arial" panose="020B0604020202020204" pitchFamily="34" charset="0"/>
              <a:buChar char="•"/>
              <a:defRPr sz="2600">
                <a:solidFill>
                  <a:srgbClr val="003366"/>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28128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8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172F0883-96E6-4622-BD0D-60244D6D24E5}"/>
              </a:ext>
            </a:extLst>
          </p:cNvPr>
          <p:cNvSpPr>
            <a:spLocks noGrp="1"/>
          </p:cNvSpPr>
          <p:nvPr>
            <p:ph idx="1"/>
          </p:nvPr>
        </p:nvSpPr>
        <p:spPr>
          <a:xfrm>
            <a:off x="457200" y="2080675"/>
            <a:ext cx="8229600" cy="4324367"/>
          </a:xfrm>
        </p:spPr>
        <p:txBody>
          <a:bodyPr/>
          <a:lstStyle>
            <a:lvl1pPr algn="l">
              <a:defRPr sz="1575">
                <a:solidFill>
                  <a:srgbClr val="0A3161"/>
                </a:solidFill>
              </a:defRPr>
            </a:lvl1pPr>
          </a:lstStyle>
          <a:p>
            <a:pPr lvl="0"/>
            <a:endParaRPr lang="en-US"/>
          </a:p>
        </p:txBody>
      </p:sp>
      <p:sp>
        <p:nvSpPr>
          <p:cNvPr id="7" name="Text Placeholder 5">
            <a:extLst>
              <a:ext uri="{FF2B5EF4-FFF2-40B4-BE49-F238E27FC236}">
                <a16:creationId xmlns:a16="http://schemas.microsoft.com/office/drawing/2014/main" id="{0F91E84C-D3F5-4B70-B5B1-6738385681D6}"/>
              </a:ext>
            </a:extLst>
          </p:cNvPr>
          <p:cNvSpPr>
            <a:spLocks noGrp="1"/>
          </p:cNvSpPr>
          <p:nvPr>
            <p:ph type="body" sz="quarter" idx="19"/>
          </p:nvPr>
        </p:nvSpPr>
        <p:spPr>
          <a:xfrm>
            <a:off x="3109482" y="-15252"/>
            <a:ext cx="4821238" cy="936434"/>
          </a:xfrm>
        </p:spPr>
        <p:txBody>
          <a:bodyPr anchor="ctr">
            <a:normAutofit/>
          </a:bodyPr>
          <a:lstStyle>
            <a:lvl1pPr>
              <a:defRPr sz="1350" b="1" i="0" baseline="0">
                <a:solidFill>
                  <a:srgbClr val="0A3161"/>
                </a:solidFill>
                <a:latin typeface="Arial" panose="020B0604020202020204" pitchFamily="34" charset="0"/>
                <a:ea typeface="Arial" panose="020B0604020202020204" pitchFamily="34" charset="0"/>
                <a:cs typeface="Arial" panose="020B0604020202020204" pitchFamily="34" charset="0"/>
              </a:defRPr>
            </a:lvl1pPr>
          </a:lstStyle>
          <a:p>
            <a:pPr lvl="0"/>
            <a:endParaRPr lang="en-US"/>
          </a:p>
        </p:txBody>
      </p:sp>
      <p:sp>
        <p:nvSpPr>
          <p:cNvPr id="6" name="Title 7">
            <a:extLst>
              <a:ext uri="{FF2B5EF4-FFF2-40B4-BE49-F238E27FC236}">
                <a16:creationId xmlns:a16="http://schemas.microsoft.com/office/drawing/2014/main" id="{592ECA6B-323B-4DA5-A130-4E596FB933EB}"/>
              </a:ext>
            </a:extLst>
          </p:cNvPr>
          <p:cNvSpPr>
            <a:spLocks noGrp="1"/>
          </p:cNvSpPr>
          <p:nvPr>
            <p:ph type="title"/>
          </p:nvPr>
        </p:nvSpPr>
        <p:spPr>
          <a:xfrm>
            <a:off x="1311011" y="1039248"/>
            <a:ext cx="6764357" cy="685800"/>
          </a:xfrm>
        </p:spPr>
        <p:txBody>
          <a:bodyPr/>
          <a:lstStyle>
            <a:lvl1pPr algn="ctr">
              <a:defRPr sz="1575">
                <a:solidFill>
                  <a:srgbClr val="0A3161"/>
                </a:solidFill>
              </a:defRPr>
            </a:lvl1pPr>
          </a:lstStyle>
          <a:p>
            <a:r>
              <a:rPr lang="en-US"/>
              <a:t>Click to edit Master title style</a:t>
            </a:r>
          </a:p>
        </p:txBody>
      </p:sp>
      <p:sp>
        <p:nvSpPr>
          <p:cNvPr id="10" name="Slide Number Placeholder 5">
            <a:extLst>
              <a:ext uri="{FF2B5EF4-FFF2-40B4-BE49-F238E27FC236}">
                <a16:creationId xmlns:a16="http://schemas.microsoft.com/office/drawing/2014/main" id="{C1F974CC-4D9A-4680-A257-DBAB3C89DBEB}"/>
              </a:ext>
            </a:extLst>
          </p:cNvPr>
          <p:cNvSpPr>
            <a:spLocks noGrp="1"/>
          </p:cNvSpPr>
          <p:nvPr>
            <p:ph type="sldNum" sz="quarter" idx="4"/>
          </p:nvPr>
        </p:nvSpPr>
        <p:spPr>
          <a:xfrm>
            <a:off x="8605687" y="102457"/>
            <a:ext cx="479323" cy="556304"/>
          </a:xfrm>
          <a:prstGeom prst="rect">
            <a:avLst/>
          </a:prstGeom>
        </p:spPr>
        <p:txBody>
          <a:bodyPr vert="horz" lIns="91440" tIns="45720" rIns="91440" bIns="45720" rtlCol="0" anchor="ctr"/>
          <a:lstStyle>
            <a:lvl1pPr algn="ctr">
              <a:defRPr sz="1125" b="1">
                <a:solidFill>
                  <a:srgbClr val="0A3161"/>
                </a:solidFill>
                <a:latin typeface="Arial" charset="0"/>
                <a:ea typeface="Arial" charset="0"/>
                <a:cs typeface="Arial" charset="0"/>
              </a:defRPr>
            </a:lvl1pPr>
          </a:lstStyle>
          <a:p>
            <a:fld id="{596B715E-F483-44ED-A8E6-C0A1A2798B31}" type="slidenum">
              <a:rPr lang="en-US" smtClean="0"/>
              <a:pPr/>
              <a:t>‹#›</a:t>
            </a:fld>
            <a:endParaRPr lang="en-US"/>
          </a:p>
        </p:txBody>
      </p:sp>
    </p:spTree>
    <p:extLst>
      <p:ext uri="{BB962C8B-B14F-4D97-AF65-F5344CB8AC3E}">
        <p14:creationId xmlns:p14="http://schemas.microsoft.com/office/powerpoint/2010/main" val="5119659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9_5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0400" y="128016"/>
            <a:ext cx="5486400" cy="685800"/>
          </a:xfrm>
          <a:prstGeom prst="rect">
            <a:avLst/>
          </a:prstGeom>
        </p:spPr>
        <p:txBody>
          <a:bodyPr/>
          <a:lstStyle>
            <a:lvl1pPr>
              <a:defRPr/>
            </a:lvl1pPr>
          </a:lstStyle>
          <a:p>
            <a:r>
              <a:rPr lang="en-US"/>
              <a:t>Click to add content</a:t>
            </a:r>
          </a:p>
        </p:txBody>
      </p:sp>
      <p:sp>
        <p:nvSpPr>
          <p:cNvPr id="3" name="Content Placeholder 2"/>
          <p:cNvSpPr>
            <a:spLocks noGrp="1"/>
          </p:cNvSpPr>
          <p:nvPr>
            <p:ph idx="1" hasCustomPrompt="1"/>
          </p:nvPr>
        </p:nvSpPr>
        <p:spPr>
          <a:xfrm>
            <a:off x="457200" y="1188720"/>
            <a:ext cx="8229600" cy="4846320"/>
          </a:xfrm>
        </p:spPr>
        <p:txBody>
          <a:bodyPr>
            <a:noAutofit/>
          </a:bodyPr>
          <a:lstStyle>
            <a:lvl4pPr>
              <a:defRPr>
                <a:solidFill>
                  <a:schemeClr val="accent2"/>
                </a:solidFill>
              </a:defRPr>
            </a:lvl4pPr>
            <a:lvl5pPr>
              <a:defRPr sz="15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005840" y="6263648"/>
            <a:ext cx="3657600" cy="365125"/>
          </a:xfrm>
          <a:prstGeom prst="rect">
            <a:avLst/>
          </a:prstGeom>
        </p:spPr>
        <p:txBody>
          <a:bodyPr/>
          <a:lstStyle/>
          <a:p>
            <a:r>
              <a:rPr lang="en-US"/>
              <a:t>2023 National Tax Security Awareness Week</a:t>
            </a:r>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a:p>
        </p:txBody>
      </p:sp>
      <p:sp>
        <p:nvSpPr>
          <p:cNvPr id="7" name="Date Placeholder 3">
            <a:extLst>
              <a:ext uri="{FF2B5EF4-FFF2-40B4-BE49-F238E27FC236}">
                <a16:creationId xmlns:a16="http://schemas.microsoft.com/office/drawing/2014/main" id="{64F503E4-B178-2543-9E7A-6410A16C659A}"/>
              </a:ext>
            </a:extLst>
          </p:cNvPr>
          <p:cNvSpPr>
            <a:spLocks noGrp="1"/>
          </p:cNvSpPr>
          <p:nvPr>
            <p:ph type="dt" sz="half" idx="10"/>
          </p:nvPr>
        </p:nvSpPr>
        <p:spPr>
          <a:xfrm>
            <a:off x="6689598" y="6263648"/>
            <a:ext cx="1997202" cy="365125"/>
          </a:xfrm>
          <a:prstGeom prst="rect">
            <a:avLst/>
          </a:prstGeom>
        </p:spPr>
        <p:txBody>
          <a:bodyPr/>
          <a:lstStyle/>
          <a:p>
            <a:endParaRPr lang="en-US"/>
          </a:p>
        </p:txBody>
      </p:sp>
    </p:spTree>
    <p:extLst>
      <p:ext uri="{BB962C8B-B14F-4D97-AF65-F5344CB8AC3E}">
        <p14:creationId xmlns:p14="http://schemas.microsoft.com/office/powerpoint/2010/main" val="15358166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7" name="Text Placeholder 5">
            <a:extLst>
              <a:ext uri="{FF2B5EF4-FFF2-40B4-BE49-F238E27FC236}">
                <a16:creationId xmlns:a16="http://schemas.microsoft.com/office/drawing/2014/main" id="{0F91E84C-D3F5-4B70-B5B1-6738385681D6}"/>
              </a:ext>
            </a:extLst>
          </p:cNvPr>
          <p:cNvSpPr>
            <a:spLocks noGrp="1"/>
          </p:cNvSpPr>
          <p:nvPr>
            <p:ph type="body" sz="quarter" idx="19"/>
          </p:nvPr>
        </p:nvSpPr>
        <p:spPr>
          <a:xfrm>
            <a:off x="3138057" y="128016"/>
            <a:ext cx="4821238" cy="685800"/>
          </a:xfrm>
        </p:spPr>
        <p:txBody>
          <a:bodyPr anchor="ctr">
            <a:normAutofit/>
          </a:bodyPr>
          <a:lstStyle>
            <a:lvl1pPr>
              <a:defRPr sz="1800" b="1" i="0" baseline="0">
                <a:solidFill>
                  <a:srgbClr val="0A3161"/>
                </a:solidFill>
                <a:latin typeface="Arial" panose="020B0604020202020204" pitchFamily="34" charset="0"/>
                <a:ea typeface="Arial" panose="020B0604020202020204" pitchFamily="34" charset="0"/>
                <a:cs typeface="Arial" panose="020B0604020202020204" pitchFamily="34" charset="0"/>
              </a:defRPr>
            </a:lvl1pPr>
          </a:lstStyle>
          <a:p>
            <a:pPr lvl="0"/>
            <a:endParaRPr lang="en-US"/>
          </a:p>
        </p:txBody>
      </p:sp>
      <p:sp>
        <p:nvSpPr>
          <p:cNvPr id="6" name="Title 7">
            <a:extLst>
              <a:ext uri="{FF2B5EF4-FFF2-40B4-BE49-F238E27FC236}">
                <a16:creationId xmlns:a16="http://schemas.microsoft.com/office/drawing/2014/main" id="{592ECA6B-323B-4DA5-A130-4E596FB933EB}"/>
              </a:ext>
            </a:extLst>
          </p:cNvPr>
          <p:cNvSpPr>
            <a:spLocks noGrp="1"/>
          </p:cNvSpPr>
          <p:nvPr>
            <p:ph type="title"/>
          </p:nvPr>
        </p:nvSpPr>
        <p:spPr>
          <a:xfrm>
            <a:off x="457200" y="1676400"/>
            <a:ext cx="8420100" cy="3822700"/>
          </a:xfrm>
        </p:spPr>
        <p:txBody>
          <a:bodyPr/>
          <a:lstStyle>
            <a:lvl1pPr algn="ctr">
              <a:defRPr sz="5400">
                <a:solidFill>
                  <a:srgbClr val="0A3161"/>
                </a:solidFill>
              </a:defRPr>
            </a:lvl1pPr>
          </a:lstStyle>
          <a:p>
            <a:r>
              <a:rPr lang="en-US"/>
              <a:t>Click to edit Master title style</a:t>
            </a:r>
          </a:p>
        </p:txBody>
      </p:sp>
    </p:spTree>
    <p:extLst>
      <p:ext uri="{BB962C8B-B14F-4D97-AF65-F5344CB8AC3E}">
        <p14:creationId xmlns:p14="http://schemas.microsoft.com/office/powerpoint/2010/main" val="16640618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1_2 Title Slide no Wayfin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02671AD-156A-4271-9BD0-7290F73FBFC2}"/>
              </a:ext>
            </a:extLst>
          </p:cNvPr>
          <p:cNvSpPr>
            <a:spLocks noGrp="1"/>
          </p:cNvSpPr>
          <p:nvPr>
            <p:ph type="body" sz="quarter" idx="10"/>
          </p:nvPr>
        </p:nvSpPr>
        <p:spPr>
          <a:xfrm>
            <a:off x="3200400" y="266184"/>
            <a:ext cx="5178425" cy="606425"/>
          </a:xfrm>
        </p:spPr>
        <p:txBody>
          <a:bodyPr/>
          <a:lstStyle>
            <a:lvl1pPr>
              <a:lnSpc>
                <a:spcPct val="100000"/>
              </a:lnSpc>
              <a:spcBef>
                <a:spcPts val="0"/>
              </a:spcBef>
              <a:spcAft>
                <a:spcPts val="0"/>
              </a:spcAft>
              <a:defRPr sz="1700">
                <a:solidFill>
                  <a:srgbClr val="0A3161"/>
                </a:solidFill>
                <a:latin typeface="Arial Black" panose="020B0A04020102020204" pitchFamily="34" charset="0"/>
              </a:defRPr>
            </a:lvl1pPr>
            <a:lvl2pPr>
              <a:defRPr sz="1700">
                <a:solidFill>
                  <a:srgbClr val="0A3161"/>
                </a:solidFill>
                <a:latin typeface="Arial Black" panose="020B0A04020102020204" pitchFamily="34" charset="0"/>
              </a:defRPr>
            </a:lvl2pPr>
            <a:lvl3pPr>
              <a:defRPr sz="1700">
                <a:solidFill>
                  <a:srgbClr val="0A3161"/>
                </a:solidFill>
                <a:latin typeface="Arial Black" panose="020B0A04020102020204" pitchFamily="34" charset="0"/>
              </a:defRPr>
            </a:lvl3pPr>
            <a:lvl4pPr>
              <a:defRPr sz="1700">
                <a:solidFill>
                  <a:srgbClr val="0A3161"/>
                </a:solidFill>
                <a:latin typeface="Arial Black" panose="020B0A04020102020204" pitchFamily="34" charset="0"/>
              </a:defRPr>
            </a:lvl4pPr>
            <a:lvl5pPr>
              <a:defRPr sz="1700">
                <a:solidFill>
                  <a:srgbClr val="0A3161"/>
                </a:solidFill>
                <a:latin typeface="Arial Black" panose="020B0A04020102020204" pitchFamily="34" charset="0"/>
              </a:defRPr>
            </a:lvl5pPr>
          </a:lstStyle>
          <a:p>
            <a:pPr lvl="0"/>
            <a:r>
              <a:rPr lang="en-US"/>
              <a:t>Click to edit Master text styles</a:t>
            </a:r>
          </a:p>
        </p:txBody>
      </p:sp>
      <p:sp>
        <p:nvSpPr>
          <p:cNvPr id="9" name="Title 1">
            <a:extLst>
              <a:ext uri="{FF2B5EF4-FFF2-40B4-BE49-F238E27FC236}">
                <a16:creationId xmlns:a16="http://schemas.microsoft.com/office/drawing/2014/main" id="{5F4F53C7-601D-4F57-ABED-6127708E89AC}"/>
              </a:ext>
            </a:extLst>
          </p:cNvPr>
          <p:cNvSpPr>
            <a:spLocks noGrp="1"/>
          </p:cNvSpPr>
          <p:nvPr>
            <p:ph type="ctrTitle" hasCustomPrompt="1"/>
          </p:nvPr>
        </p:nvSpPr>
        <p:spPr>
          <a:xfrm>
            <a:off x="1022777" y="2664508"/>
            <a:ext cx="6998208" cy="1213573"/>
          </a:xfrm>
          <a:prstGeom prst="rect">
            <a:avLst/>
          </a:prstGeom>
        </p:spPr>
        <p:txBody>
          <a:bodyPr anchor="b">
            <a:noAutofit/>
          </a:bodyPr>
          <a:lstStyle>
            <a:lvl1pPr algn="l">
              <a:defRPr sz="4000" b="0">
                <a:solidFill>
                  <a:srgbClr val="0A3161"/>
                </a:solidFill>
              </a:defRPr>
            </a:lvl1pPr>
          </a:lstStyle>
          <a:p>
            <a:r>
              <a:rPr lang="en-US"/>
              <a:t>IRS Presentation Title</a:t>
            </a:r>
            <a:br>
              <a:rPr lang="en-US"/>
            </a:br>
            <a:r>
              <a:rPr lang="en-US"/>
              <a:t>Up to Two Lines of Text</a:t>
            </a:r>
          </a:p>
        </p:txBody>
      </p:sp>
      <p:sp>
        <p:nvSpPr>
          <p:cNvPr id="10" name="Subtitle 2">
            <a:extLst>
              <a:ext uri="{FF2B5EF4-FFF2-40B4-BE49-F238E27FC236}">
                <a16:creationId xmlns:a16="http://schemas.microsoft.com/office/drawing/2014/main" id="{AE653FA2-0C43-4B49-88D2-43BBA4266C7D}"/>
              </a:ext>
            </a:extLst>
          </p:cNvPr>
          <p:cNvSpPr>
            <a:spLocks noGrp="1"/>
          </p:cNvSpPr>
          <p:nvPr>
            <p:ph type="subTitle" idx="1" hasCustomPrompt="1"/>
          </p:nvPr>
        </p:nvSpPr>
        <p:spPr>
          <a:xfrm>
            <a:off x="1022776" y="4002025"/>
            <a:ext cx="6998207" cy="828475"/>
          </a:xfrm>
        </p:spPr>
        <p:txBody>
          <a:bodyPr>
            <a:noAutofit/>
          </a:bodyPr>
          <a:lstStyle>
            <a:lvl1pPr marL="0" indent="0" algn="l">
              <a:lnSpc>
                <a:spcPts val="2900"/>
              </a:lnSpc>
              <a:spcBef>
                <a:spcPts val="0"/>
              </a:spcBef>
              <a:spcAft>
                <a:spcPts val="0"/>
              </a:spcAft>
              <a:buNone/>
              <a:defRPr sz="2600" b="0">
                <a:solidFill>
                  <a:srgbClr val="B3194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br>
              <a:rPr lang="en-US"/>
            </a:br>
            <a:r>
              <a:rPr lang="en-US"/>
              <a:t>Up to Two Lines of Text</a:t>
            </a:r>
          </a:p>
        </p:txBody>
      </p:sp>
      <p:sp>
        <p:nvSpPr>
          <p:cNvPr id="11" name="Text Placeholder 4">
            <a:extLst>
              <a:ext uri="{FF2B5EF4-FFF2-40B4-BE49-F238E27FC236}">
                <a16:creationId xmlns:a16="http://schemas.microsoft.com/office/drawing/2014/main" id="{F8BEA975-273A-40CB-B093-62974F00D128}"/>
              </a:ext>
            </a:extLst>
          </p:cNvPr>
          <p:cNvSpPr>
            <a:spLocks noGrp="1"/>
          </p:cNvSpPr>
          <p:nvPr>
            <p:ph type="body" sz="quarter" idx="12" hasCustomPrompt="1"/>
          </p:nvPr>
        </p:nvSpPr>
        <p:spPr>
          <a:xfrm>
            <a:off x="965200" y="5155565"/>
            <a:ext cx="6418580" cy="936625"/>
          </a:xfrm>
        </p:spPr>
        <p:txBody>
          <a:bodyPr/>
          <a:lstStyle>
            <a:lvl1pPr>
              <a:defRPr sz="1800" b="0" i="1">
                <a:solidFill>
                  <a:srgbClr val="0A3161"/>
                </a:solidFill>
              </a:defRPr>
            </a:lvl1pPr>
          </a:lstStyle>
          <a:p>
            <a:pPr lvl="0"/>
            <a:r>
              <a:rPr lang="en-US"/>
              <a:t>Tagline or Other Information</a:t>
            </a:r>
          </a:p>
        </p:txBody>
      </p:sp>
      <p:sp>
        <p:nvSpPr>
          <p:cNvPr id="12" name="Text Placeholder 5">
            <a:extLst>
              <a:ext uri="{FF2B5EF4-FFF2-40B4-BE49-F238E27FC236}">
                <a16:creationId xmlns:a16="http://schemas.microsoft.com/office/drawing/2014/main" id="{3905BF6B-ED48-43C0-B3EF-A13EF8FD91B2}"/>
              </a:ext>
            </a:extLst>
          </p:cNvPr>
          <p:cNvSpPr>
            <a:spLocks noGrp="1"/>
          </p:cNvSpPr>
          <p:nvPr>
            <p:ph type="body" sz="quarter" idx="13" hasCustomPrompt="1"/>
          </p:nvPr>
        </p:nvSpPr>
        <p:spPr>
          <a:xfrm>
            <a:off x="1022776" y="2339443"/>
            <a:ext cx="2446338" cy="377507"/>
          </a:xfrm>
        </p:spPr>
        <p:txBody>
          <a:bodyPr/>
          <a:lstStyle>
            <a:lvl1pPr>
              <a:defRPr sz="1800" b="0"/>
            </a:lvl1pPr>
          </a:lstStyle>
          <a:p>
            <a:pPr lvl="0"/>
            <a:r>
              <a:rPr lang="en-US"/>
              <a:t>Date</a:t>
            </a:r>
          </a:p>
        </p:txBody>
      </p:sp>
    </p:spTree>
    <p:extLst>
      <p:ext uri="{BB962C8B-B14F-4D97-AF65-F5344CB8AC3E}">
        <p14:creationId xmlns:p14="http://schemas.microsoft.com/office/powerpoint/2010/main" val="2921569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3 Alt Title Slide Wayfin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2EE46-4DFB-E24A-9BE4-15BF51E1FDBF}"/>
              </a:ext>
            </a:extLst>
          </p:cNvPr>
          <p:cNvSpPr>
            <a:spLocks noGrp="1"/>
          </p:cNvSpPr>
          <p:nvPr>
            <p:ph type="ctrTitle" hasCustomPrompt="1"/>
          </p:nvPr>
        </p:nvSpPr>
        <p:spPr>
          <a:xfrm>
            <a:off x="1429356" y="2697938"/>
            <a:ext cx="7293403" cy="2260314"/>
          </a:xfrm>
          <a:prstGeom prst="rect">
            <a:avLst/>
          </a:prstGeom>
        </p:spPr>
        <p:txBody>
          <a:bodyPr anchor="t">
            <a:noAutofit/>
          </a:bodyPr>
          <a:lstStyle>
            <a:lvl1pPr algn="l">
              <a:defRPr sz="4800" b="1" cap="none" baseline="0">
                <a:solidFill>
                  <a:srgbClr val="0A3161"/>
                </a:solidFill>
              </a:defRPr>
            </a:lvl1pPr>
          </a:lstStyle>
          <a:p>
            <a:r>
              <a:rPr lang="en-US"/>
              <a:t>IRS Presentation Title</a:t>
            </a:r>
            <a:br>
              <a:rPr lang="en-US"/>
            </a:br>
            <a:r>
              <a:rPr lang="en-US"/>
              <a:t>Up to Two Lines</a:t>
            </a:r>
          </a:p>
        </p:txBody>
      </p:sp>
      <p:sp>
        <p:nvSpPr>
          <p:cNvPr id="5" name="Text Placeholder 4">
            <a:extLst>
              <a:ext uri="{FF2B5EF4-FFF2-40B4-BE49-F238E27FC236}">
                <a16:creationId xmlns:a16="http://schemas.microsoft.com/office/drawing/2014/main" id="{02AC1B34-1EF2-D340-9784-8CFC27BDC165}"/>
              </a:ext>
            </a:extLst>
          </p:cNvPr>
          <p:cNvSpPr>
            <a:spLocks noGrp="1"/>
          </p:cNvSpPr>
          <p:nvPr>
            <p:ph type="body" sz="quarter" idx="12" hasCustomPrompt="1"/>
          </p:nvPr>
        </p:nvSpPr>
        <p:spPr>
          <a:xfrm>
            <a:off x="1429357" y="1592494"/>
            <a:ext cx="4940621" cy="1043797"/>
          </a:xfrm>
        </p:spPr>
        <p:txBody>
          <a:bodyPr anchor="b"/>
          <a:lstStyle>
            <a:lvl1pPr>
              <a:lnSpc>
                <a:spcPts val="2700"/>
              </a:lnSpc>
              <a:spcBef>
                <a:spcPts val="0"/>
              </a:spcBef>
              <a:spcAft>
                <a:spcPts val="0"/>
              </a:spcAft>
              <a:defRPr sz="1500" b="0" i="0">
                <a:solidFill>
                  <a:srgbClr val="B31942"/>
                </a:solidFill>
              </a:defRPr>
            </a:lvl1pPr>
          </a:lstStyle>
          <a:p>
            <a:pPr lvl="0"/>
            <a:r>
              <a:rPr lang="en-US"/>
              <a:t>Tagline or Other Information</a:t>
            </a:r>
          </a:p>
        </p:txBody>
      </p:sp>
      <p:sp>
        <p:nvSpPr>
          <p:cNvPr id="6" name="Text Placeholder 5">
            <a:extLst>
              <a:ext uri="{FF2B5EF4-FFF2-40B4-BE49-F238E27FC236}">
                <a16:creationId xmlns:a16="http://schemas.microsoft.com/office/drawing/2014/main" id="{875D1B5E-A920-9A48-8A20-C28B0F982964}"/>
              </a:ext>
            </a:extLst>
          </p:cNvPr>
          <p:cNvSpPr>
            <a:spLocks noGrp="1"/>
          </p:cNvSpPr>
          <p:nvPr>
            <p:ph type="body" sz="quarter" idx="13" hasCustomPrompt="1"/>
          </p:nvPr>
        </p:nvSpPr>
        <p:spPr>
          <a:xfrm>
            <a:off x="1491003" y="6022442"/>
            <a:ext cx="3687172" cy="377507"/>
          </a:xfrm>
        </p:spPr>
        <p:txBody>
          <a:bodyPr/>
          <a:lstStyle>
            <a:lvl1pPr>
              <a:defRPr sz="1800" b="0">
                <a:solidFill>
                  <a:srgbClr val="B31942"/>
                </a:solidFill>
              </a:defRPr>
            </a:lvl1pPr>
          </a:lstStyle>
          <a:p>
            <a:pPr lvl="0"/>
            <a:r>
              <a:rPr lang="en-US"/>
              <a:t>Date</a:t>
            </a:r>
          </a:p>
        </p:txBody>
      </p:sp>
    </p:spTree>
    <p:extLst>
      <p:ext uri="{BB962C8B-B14F-4D97-AF65-F5344CB8AC3E}">
        <p14:creationId xmlns:p14="http://schemas.microsoft.com/office/powerpoint/2010/main" val="30843825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1_3 Alt Title Slide Wayfin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A904BEA-C508-4C7A-86B8-B8D93433C47C}"/>
              </a:ext>
            </a:extLst>
          </p:cNvPr>
          <p:cNvSpPr>
            <a:spLocks noGrp="1"/>
          </p:cNvSpPr>
          <p:nvPr>
            <p:ph type="ctrTitle" hasCustomPrompt="1"/>
          </p:nvPr>
        </p:nvSpPr>
        <p:spPr>
          <a:xfrm>
            <a:off x="1429356" y="2697938"/>
            <a:ext cx="7293403" cy="2260314"/>
          </a:xfrm>
          <a:prstGeom prst="rect">
            <a:avLst/>
          </a:prstGeom>
        </p:spPr>
        <p:txBody>
          <a:bodyPr anchor="t">
            <a:noAutofit/>
          </a:bodyPr>
          <a:lstStyle>
            <a:lvl1pPr algn="l">
              <a:defRPr sz="4800" b="1" cap="none" baseline="0">
                <a:solidFill>
                  <a:srgbClr val="0A3161"/>
                </a:solidFill>
              </a:defRPr>
            </a:lvl1pPr>
          </a:lstStyle>
          <a:p>
            <a:r>
              <a:rPr lang="en-US"/>
              <a:t>IRS Presentation Title</a:t>
            </a:r>
            <a:br>
              <a:rPr lang="en-US"/>
            </a:br>
            <a:r>
              <a:rPr lang="en-US"/>
              <a:t>Up to Two Lines</a:t>
            </a:r>
          </a:p>
        </p:txBody>
      </p:sp>
      <p:sp>
        <p:nvSpPr>
          <p:cNvPr id="11" name="Text Placeholder 4">
            <a:extLst>
              <a:ext uri="{FF2B5EF4-FFF2-40B4-BE49-F238E27FC236}">
                <a16:creationId xmlns:a16="http://schemas.microsoft.com/office/drawing/2014/main" id="{77405601-F65E-4D95-A579-157F240575D2}"/>
              </a:ext>
            </a:extLst>
          </p:cNvPr>
          <p:cNvSpPr>
            <a:spLocks noGrp="1"/>
          </p:cNvSpPr>
          <p:nvPr>
            <p:ph type="body" sz="quarter" idx="12" hasCustomPrompt="1"/>
          </p:nvPr>
        </p:nvSpPr>
        <p:spPr>
          <a:xfrm>
            <a:off x="1429357" y="1592494"/>
            <a:ext cx="4940621" cy="1043797"/>
          </a:xfrm>
        </p:spPr>
        <p:txBody>
          <a:bodyPr anchor="b"/>
          <a:lstStyle>
            <a:lvl1pPr>
              <a:lnSpc>
                <a:spcPts val="2700"/>
              </a:lnSpc>
              <a:spcBef>
                <a:spcPts val="0"/>
              </a:spcBef>
              <a:spcAft>
                <a:spcPts val="0"/>
              </a:spcAft>
              <a:defRPr sz="1500" b="0" i="0">
                <a:solidFill>
                  <a:srgbClr val="B31942"/>
                </a:solidFill>
              </a:defRPr>
            </a:lvl1pPr>
          </a:lstStyle>
          <a:p>
            <a:pPr lvl="0"/>
            <a:r>
              <a:rPr lang="en-US"/>
              <a:t>Tagline or Other Information</a:t>
            </a:r>
          </a:p>
        </p:txBody>
      </p:sp>
      <p:sp>
        <p:nvSpPr>
          <p:cNvPr id="12" name="Text Placeholder 5">
            <a:extLst>
              <a:ext uri="{FF2B5EF4-FFF2-40B4-BE49-F238E27FC236}">
                <a16:creationId xmlns:a16="http://schemas.microsoft.com/office/drawing/2014/main" id="{BCE6CDB1-ECD4-4EA0-8BD2-CBE6FCA16B5F}"/>
              </a:ext>
            </a:extLst>
          </p:cNvPr>
          <p:cNvSpPr>
            <a:spLocks noGrp="1"/>
          </p:cNvSpPr>
          <p:nvPr>
            <p:ph type="body" sz="quarter" idx="13" hasCustomPrompt="1"/>
          </p:nvPr>
        </p:nvSpPr>
        <p:spPr>
          <a:xfrm>
            <a:off x="1491003" y="6022442"/>
            <a:ext cx="3687172" cy="377507"/>
          </a:xfrm>
        </p:spPr>
        <p:txBody>
          <a:bodyPr/>
          <a:lstStyle>
            <a:lvl1pPr>
              <a:defRPr sz="1800" b="0">
                <a:solidFill>
                  <a:srgbClr val="B31942"/>
                </a:solidFill>
              </a:defRPr>
            </a:lvl1pPr>
          </a:lstStyle>
          <a:p>
            <a:pPr lvl="0"/>
            <a:r>
              <a:rPr lang="en-US"/>
              <a:t>Date</a:t>
            </a:r>
          </a:p>
        </p:txBody>
      </p:sp>
      <p:sp>
        <p:nvSpPr>
          <p:cNvPr id="5" name="Text Placeholder 8">
            <a:extLst>
              <a:ext uri="{FF2B5EF4-FFF2-40B4-BE49-F238E27FC236}">
                <a16:creationId xmlns:a16="http://schemas.microsoft.com/office/drawing/2014/main" id="{8F239174-F477-0E4F-B615-FB3C15EDE843}"/>
              </a:ext>
            </a:extLst>
          </p:cNvPr>
          <p:cNvSpPr>
            <a:spLocks noGrp="1"/>
          </p:cNvSpPr>
          <p:nvPr>
            <p:ph type="body" sz="quarter" idx="20" hasCustomPrompt="1"/>
          </p:nvPr>
        </p:nvSpPr>
        <p:spPr>
          <a:xfrm>
            <a:off x="4063479" y="315121"/>
            <a:ext cx="4659280" cy="496852"/>
          </a:xfrm>
        </p:spPr>
        <p:txBody>
          <a:bodyPr/>
          <a:lstStyle>
            <a:lvl1pPr>
              <a:defRPr sz="1700">
                <a:solidFill>
                  <a:srgbClr val="0A3161"/>
                </a:solidFill>
                <a:latin typeface="+mj-lt"/>
              </a:defRPr>
            </a:lvl1pPr>
          </a:lstStyle>
          <a:p>
            <a:pPr lvl="0"/>
            <a:r>
              <a:rPr lang="en-US"/>
              <a:t>Click to enter text</a:t>
            </a:r>
          </a:p>
        </p:txBody>
      </p:sp>
    </p:spTree>
    <p:extLst>
      <p:ext uri="{BB962C8B-B14F-4D97-AF65-F5344CB8AC3E}">
        <p14:creationId xmlns:p14="http://schemas.microsoft.com/office/powerpoint/2010/main" val="81884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3_3 Alt Title Slide Wayfin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77EB164F-574A-4B1F-A6EE-417315912B23}"/>
              </a:ext>
            </a:extLst>
          </p:cNvPr>
          <p:cNvSpPr>
            <a:spLocks noGrp="1"/>
          </p:cNvSpPr>
          <p:nvPr>
            <p:ph type="pic" sz="quarter" idx="14"/>
          </p:nvPr>
        </p:nvSpPr>
        <p:spPr>
          <a:xfrm>
            <a:off x="0" y="914400"/>
            <a:ext cx="9144000" cy="5943600"/>
          </a:xfrm>
          <a:solidFill>
            <a:srgbClr val="0A3161"/>
          </a:solidFill>
          <a:ln>
            <a:noFill/>
          </a:ln>
          <a:effectLst>
            <a:innerShdw blurRad="177800" dist="88900" dir="16200000">
              <a:prstClr val="black">
                <a:alpha val="30000"/>
              </a:prstClr>
            </a:innerShdw>
          </a:effectLst>
        </p:spPr>
        <p:txBody>
          <a:bodyPr tIns="2286000" anchor="t"/>
          <a:lstStyle>
            <a:lvl1pPr algn="ctr">
              <a:defRPr sz="2400">
                <a:solidFill>
                  <a:schemeClr val="bg1"/>
                </a:solidFill>
              </a:defRPr>
            </a:lvl1pPr>
          </a:lstStyle>
          <a:p>
            <a:r>
              <a:rPr lang="en-US"/>
              <a:t>Click icon to add picture</a:t>
            </a:r>
          </a:p>
        </p:txBody>
      </p:sp>
      <p:sp>
        <p:nvSpPr>
          <p:cNvPr id="9" name="Text Placeholder 3">
            <a:extLst>
              <a:ext uri="{FF2B5EF4-FFF2-40B4-BE49-F238E27FC236}">
                <a16:creationId xmlns:a16="http://schemas.microsoft.com/office/drawing/2014/main" id="{0949DA81-AAA2-4E01-A9F3-3A3434794CBC}"/>
              </a:ext>
            </a:extLst>
          </p:cNvPr>
          <p:cNvSpPr>
            <a:spLocks noGrp="1"/>
          </p:cNvSpPr>
          <p:nvPr>
            <p:ph type="body" sz="quarter" idx="11" hasCustomPrompt="1"/>
          </p:nvPr>
        </p:nvSpPr>
        <p:spPr>
          <a:xfrm>
            <a:off x="3128962" y="272234"/>
            <a:ext cx="5067587" cy="487930"/>
          </a:xfrm>
        </p:spPr>
        <p:txBody>
          <a:bodyPr/>
          <a:lstStyle>
            <a:lvl1pPr>
              <a:defRPr sz="1700">
                <a:solidFill>
                  <a:srgbClr val="0A3161"/>
                </a:solidFill>
                <a:latin typeface="Arial Black" panose="020B0A04020102020204" pitchFamily="34" charset="0"/>
              </a:defRPr>
            </a:lvl1pPr>
            <a:lvl2pPr>
              <a:defRPr sz="1000">
                <a:solidFill>
                  <a:srgbClr val="0A3161"/>
                </a:solidFill>
                <a:latin typeface="Arial Black" panose="020B0A04020102020204" pitchFamily="34" charset="0"/>
              </a:defRPr>
            </a:lvl2pPr>
            <a:lvl3pPr>
              <a:defRPr sz="1000">
                <a:solidFill>
                  <a:srgbClr val="0A3161"/>
                </a:solidFill>
                <a:latin typeface="Arial Black" panose="020B0A04020102020204" pitchFamily="34" charset="0"/>
              </a:defRPr>
            </a:lvl3pPr>
            <a:lvl4pPr>
              <a:defRPr sz="1000">
                <a:solidFill>
                  <a:srgbClr val="0A3161"/>
                </a:solidFill>
                <a:latin typeface="Arial Black" panose="020B0A04020102020204" pitchFamily="34" charset="0"/>
              </a:defRPr>
            </a:lvl4pPr>
            <a:lvl5pPr>
              <a:defRPr sz="1000">
                <a:solidFill>
                  <a:srgbClr val="0A3161"/>
                </a:solidFill>
                <a:latin typeface="Arial Black" panose="020B0A04020102020204" pitchFamily="34" charset="0"/>
              </a:defRPr>
            </a:lvl5pPr>
          </a:lstStyle>
          <a:p>
            <a:pPr lvl="0"/>
            <a:r>
              <a:rPr lang="en-US"/>
              <a:t>Click to enter text</a:t>
            </a:r>
          </a:p>
        </p:txBody>
      </p:sp>
      <p:cxnSp>
        <p:nvCxnSpPr>
          <p:cNvPr id="14" name="Straight Connector 13">
            <a:extLst>
              <a:ext uri="{FF2B5EF4-FFF2-40B4-BE49-F238E27FC236}">
                <a16:creationId xmlns:a16="http://schemas.microsoft.com/office/drawing/2014/main" id="{03871DBE-D93C-4005-9968-84FBBBB9F059}"/>
              </a:ext>
            </a:extLst>
          </p:cNvPr>
          <p:cNvCxnSpPr/>
          <p:nvPr/>
        </p:nvCxnSpPr>
        <p:spPr>
          <a:xfrm flipH="1">
            <a:off x="-1" y="4850650"/>
            <a:ext cx="6400800" cy="0"/>
          </a:xfrm>
          <a:prstGeom prst="line">
            <a:avLst/>
          </a:prstGeom>
          <a:ln w="1016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920BD7DB-EA04-40E5-931E-B290551844A6}"/>
              </a:ext>
            </a:extLst>
          </p:cNvPr>
          <p:cNvSpPr>
            <a:spLocks noGrp="1"/>
          </p:cNvSpPr>
          <p:nvPr>
            <p:ph type="ctrTitle" hasCustomPrompt="1"/>
          </p:nvPr>
        </p:nvSpPr>
        <p:spPr>
          <a:xfrm>
            <a:off x="-1" y="4868980"/>
            <a:ext cx="6400800" cy="640080"/>
          </a:xfrm>
          <a:prstGeom prst="rect">
            <a:avLst/>
          </a:prstGeom>
          <a:solidFill>
            <a:schemeClr val="bg1"/>
          </a:solidFill>
        </p:spPr>
        <p:txBody>
          <a:bodyPr lIns="914400" tIns="182880" rIns="0" anchor="t">
            <a:noAutofit/>
          </a:bodyPr>
          <a:lstStyle>
            <a:lvl1pPr algn="l">
              <a:defRPr sz="2800" b="1" cap="none" baseline="0">
                <a:solidFill>
                  <a:srgbClr val="0A3161"/>
                </a:solidFill>
              </a:defRPr>
            </a:lvl1pPr>
          </a:lstStyle>
          <a:p>
            <a:r>
              <a:rPr lang="en-US"/>
              <a:t>Presentation Title</a:t>
            </a:r>
          </a:p>
        </p:txBody>
      </p:sp>
      <p:sp>
        <p:nvSpPr>
          <p:cNvPr id="17" name="Text Placeholder 4">
            <a:extLst>
              <a:ext uri="{FF2B5EF4-FFF2-40B4-BE49-F238E27FC236}">
                <a16:creationId xmlns:a16="http://schemas.microsoft.com/office/drawing/2014/main" id="{CD66D28F-9F74-4294-A2DE-A004F1EAA9A1}"/>
              </a:ext>
            </a:extLst>
          </p:cNvPr>
          <p:cNvSpPr>
            <a:spLocks noGrp="1"/>
          </p:cNvSpPr>
          <p:nvPr>
            <p:ph type="body" sz="quarter" idx="12" hasCustomPrompt="1"/>
          </p:nvPr>
        </p:nvSpPr>
        <p:spPr>
          <a:xfrm>
            <a:off x="-1" y="5484314"/>
            <a:ext cx="6400800" cy="731520"/>
          </a:xfrm>
          <a:solidFill>
            <a:schemeClr val="bg1"/>
          </a:solidFill>
        </p:spPr>
        <p:txBody>
          <a:bodyPr lIns="914400" anchor="t" anchorCtr="0"/>
          <a:lstStyle>
            <a:lvl1pPr>
              <a:lnSpc>
                <a:spcPct val="100000"/>
              </a:lnSpc>
              <a:spcBef>
                <a:spcPts val="0"/>
              </a:spcBef>
              <a:spcAft>
                <a:spcPts val="0"/>
              </a:spcAft>
              <a:defRPr sz="1800" b="0" i="0">
                <a:solidFill>
                  <a:srgbClr val="0A3161"/>
                </a:solidFill>
              </a:defRPr>
            </a:lvl1pPr>
          </a:lstStyle>
          <a:p>
            <a:pPr lvl="0"/>
            <a:r>
              <a:rPr lang="en-US"/>
              <a:t>Tagline or Other Information</a:t>
            </a:r>
          </a:p>
        </p:txBody>
      </p:sp>
      <p:cxnSp>
        <p:nvCxnSpPr>
          <p:cNvPr id="11" name="Straight Connector 10">
            <a:extLst>
              <a:ext uri="{FF2B5EF4-FFF2-40B4-BE49-F238E27FC236}">
                <a16:creationId xmlns:a16="http://schemas.microsoft.com/office/drawing/2014/main" id="{72FA479B-4ACF-45EA-AEA8-7B41ADC61533}"/>
              </a:ext>
            </a:extLst>
          </p:cNvPr>
          <p:cNvCxnSpPr/>
          <p:nvPr/>
        </p:nvCxnSpPr>
        <p:spPr>
          <a:xfrm flipH="1">
            <a:off x="0" y="4800300"/>
            <a:ext cx="6400800" cy="0"/>
          </a:xfrm>
          <a:prstGeom prst="line">
            <a:avLst/>
          </a:prstGeom>
          <a:ln w="1016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50583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5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0400" y="128016"/>
            <a:ext cx="5486400" cy="685800"/>
          </a:xfrm>
          <a:prstGeom prst="rect">
            <a:avLst/>
          </a:prstGeom>
        </p:spPr>
        <p:txBody>
          <a:bodyPr/>
          <a:lstStyle>
            <a:lvl1pPr>
              <a:defRPr/>
            </a:lvl1pPr>
          </a:lstStyle>
          <a:p>
            <a:r>
              <a:rPr lang="en-US"/>
              <a:t>Click to add content</a:t>
            </a:r>
          </a:p>
        </p:txBody>
      </p:sp>
      <p:sp>
        <p:nvSpPr>
          <p:cNvPr id="3" name="Content Placeholder 2"/>
          <p:cNvSpPr>
            <a:spLocks noGrp="1"/>
          </p:cNvSpPr>
          <p:nvPr>
            <p:ph idx="1" hasCustomPrompt="1"/>
          </p:nvPr>
        </p:nvSpPr>
        <p:spPr>
          <a:xfrm>
            <a:off x="457200" y="1188720"/>
            <a:ext cx="8229600" cy="1097280"/>
          </a:xfrm>
        </p:spPr>
        <p:txBody>
          <a:bodyPr>
            <a:noAutofit/>
          </a:bodyPr>
          <a:lstStyle>
            <a:lvl4pPr>
              <a:defRPr>
                <a:solidFill>
                  <a:schemeClr val="accent2"/>
                </a:solidFill>
              </a:defRPr>
            </a:lvl4pPr>
            <a:lvl5pPr>
              <a:defRPr sz="2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005840" y="6263640"/>
            <a:ext cx="3657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fld id="{9F9DAC3B-54E0-4CFE-9D5B-D02E7E9AFCAE}" type="slidenum">
              <a:rPr lang="en-US" smtClean="0"/>
              <a:t>‹#›</a:t>
            </a:fld>
            <a:endParaRPr lang="en-US"/>
          </a:p>
        </p:txBody>
      </p:sp>
      <p:sp>
        <p:nvSpPr>
          <p:cNvPr id="7" name="Date Placeholder 3">
            <a:extLst>
              <a:ext uri="{FF2B5EF4-FFF2-40B4-BE49-F238E27FC236}">
                <a16:creationId xmlns:a16="http://schemas.microsoft.com/office/drawing/2014/main" id="{64F503E4-B178-2543-9E7A-6410A16C659A}"/>
              </a:ext>
            </a:extLst>
          </p:cNvPr>
          <p:cNvSpPr>
            <a:spLocks noGrp="1"/>
          </p:cNvSpPr>
          <p:nvPr>
            <p:ph type="dt" sz="half" idx="10"/>
          </p:nvPr>
        </p:nvSpPr>
        <p:spPr>
          <a:xfrm>
            <a:off x="6689598" y="6263640"/>
            <a:ext cx="1997202" cy="365125"/>
          </a:xfrm>
          <a:prstGeom prst="rect">
            <a:avLst/>
          </a:prstGeom>
        </p:spPr>
        <p:txBody>
          <a:bodyPr/>
          <a:lstStyle/>
          <a:p>
            <a:fld id="{958732F9-D5FE-4DA3-9240-C23AB02A04BD}" type="datetimeFigureOut">
              <a:rPr lang="en-US" smtClean="0"/>
              <a:t>9/15/2025</a:t>
            </a:fld>
            <a:endParaRPr lang="en-US"/>
          </a:p>
        </p:txBody>
      </p:sp>
      <p:sp>
        <p:nvSpPr>
          <p:cNvPr id="9" name="Content Placeholder 2">
            <a:extLst>
              <a:ext uri="{FF2B5EF4-FFF2-40B4-BE49-F238E27FC236}">
                <a16:creationId xmlns:a16="http://schemas.microsoft.com/office/drawing/2014/main" id="{D56A1EA6-5B53-47FB-8EDF-436087D9FBD8}"/>
              </a:ext>
            </a:extLst>
          </p:cNvPr>
          <p:cNvSpPr>
            <a:spLocks noGrp="1"/>
          </p:cNvSpPr>
          <p:nvPr>
            <p:ph idx="13"/>
          </p:nvPr>
        </p:nvSpPr>
        <p:spPr>
          <a:xfrm>
            <a:off x="-3571663" y="1032474"/>
            <a:ext cx="3388242" cy="1097280"/>
          </a:xfrm>
        </p:spPr>
        <p:txBody>
          <a:bodyPr>
            <a:noAutofit/>
          </a:bodyPr>
          <a:lstStyle>
            <a:lvl1pPr>
              <a:defRPr sz="100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a:t>Click to edit Master text styles</a:t>
            </a:r>
          </a:p>
        </p:txBody>
      </p:sp>
      <p:sp>
        <p:nvSpPr>
          <p:cNvPr id="10" name="Content Placeholder 2">
            <a:extLst>
              <a:ext uri="{FF2B5EF4-FFF2-40B4-BE49-F238E27FC236}">
                <a16:creationId xmlns:a16="http://schemas.microsoft.com/office/drawing/2014/main" id="{2C6C6F1D-020E-42C9-960A-9F61F2ED87E2}"/>
              </a:ext>
            </a:extLst>
          </p:cNvPr>
          <p:cNvSpPr>
            <a:spLocks noGrp="1"/>
          </p:cNvSpPr>
          <p:nvPr>
            <p:ph idx="14" hasCustomPrompt="1"/>
          </p:nvPr>
        </p:nvSpPr>
        <p:spPr>
          <a:xfrm>
            <a:off x="457200" y="2032236"/>
            <a:ext cx="8229600" cy="4017690"/>
          </a:xfrm>
        </p:spPr>
        <p:txBody>
          <a:bodyPr>
            <a:noAutofit/>
          </a:bodyPr>
          <a:lstStyle>
            <a:lvl4pPr>
              <a:defRPr>
                <a:solidFill>
                  <a:schemeClr val="accent2"/>
                </a:solidFill>
              </a:defRPr>
            </a:lvl4pPr>
            <a:lvl5pPr>
              <a:defRPr sz="2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30457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4_5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0400" y="128016"/>
            <a:ext cx="5486400" cy="685800"/>
          </a:xfrm>
          <a:prstGeom prst="rect">
            <a:avLst/>
          </a:prstGeom>
        </p:spPr>
        <p:txBody>
          <a:bodyPr/>
          <a:lstStyle>
            <a:lvl1pPr>
              <a:defRPr/>
            </a:lvl1pPr>
          </a:lstStyle>
          <a:p>
            <a:r>
              <a:rPr lang="en-US"/>
              <a:t>Click to add content</a:t>
            </a:r>
          </a:p>
        </p:txBody>
      </p:sp>
      <p:sp>
        <p:nvSpPr>
          <p:cNvPr id="3" name="Content Placeholder 2"/>
          <p:cNvSpPr>
            <a:spLocks noGrp="1"/>
          </p:cNvSpPr>
          <p:nvPr>
            <p:ph idx="1"/>
          </p:nvPr>
        </p:nvSpPr>
        <p:spPr>
          <a:xfrm>
            <a:off x="457200" y="1188720"/>
            <a:ext cx="3910260" cy="4846320"/>
          </a:xfrm>
        </p:spPr>
        <p:txBody>
          <a:bodyPr>
            <a:noAutofit/>
          </a:bodyPr>
          <a:lstStyle>
            <a:lvl1pPr>
              <a:defRPr sz="2000" b="0">
                <a:solidFill>
                  <a:srgbClr val="0A3161"/>
                </a:solidFill>
              </a:defRPr>
            </a:lvl1pPr>
            <a:lvl2pPr>
              <a:defRPr sz="1200">
                <a:solidFill>
                  <a:srgbClr val="0A3161"/>
                </a:solidFill>
              </a:defRPr>
            </a:lvl2pPr>
            <a:lvl3pPr>
              <a:defRPr sz="1200">
                <a:solidFill>
                  <a:srgbClr val="0A3161"/>
                </a:solidFill>
              </a:defRPr>
            </a:lvl3pPr>
            <a:lvl4pPr>
              <a:defRPr sz="1200">
                <a:solidFill>
                  <a:srgbClr val="0A3161"/>
                </a:solidFill>
              </a:defRPr>
            </a:lvl4pPr>
            <a:lvl5pPr>
              <a:defRPr sz="1200">
                <a:solidFill>
                  <a:srgbClr val="0A3161"/>
                </a:solidFill>
              </a:defRPr>
            </a:lvl5pPr>
          </a:lstStyle>
          <a:p>
            <a:pPr lvl="0"/>
            <a:r>
              <a:rPr lang="en-US"/>
              <a:t>Click to edit Master text styles</a:t>
            </a:r>
          </a:p>
        </p:txBody>
      </p:sp>
      <p:sp>
        <p:nvSpPr>
          <p:cNvPr id="5" name="Footer Placeholder 4"/>
          <p:cNvSpPr>
            <a:spLocks noGrp="1"/>
          </p:cNvSpPr>
          <p:nvPr>
            <p:ph type="ftr" sz="quarter" idx="11"/>
          </p:nvPr>
        </p:nvSpPr>
        <p:spPr>
          <a:xfrm>
            <a:off x="1005840" y="6263640"/>
            <a:ext cx="3657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fld id="{9F9DAC3B-54E0-4CFE-9D5B-D02E7E9AFCAE}" type="slidenum">
              <a:rPr lang="en-US" smtClean="0"/>
              <a:t>‹#›</a:t>
            </a:fld>
            <a:endParaRPr lang="en-US"/>
          </a:p>
        </p:txBody>
      </p:sp>
      <p:sp>
        <p:nvSpPr>
          <p:cNvPr id="7" name="Date Placeholder 3">
            <a:extLst>
              <a:ext uri="{FF2B5EF4-FFF2-40B4-BE49-F238E27FC236}">
                <a16:creationId xmlns:a16="http://schemas.microsoft.com/office/drawing/2014/main" id="{64F503E4-B178-2543-9E7A-6410A16C659A}"/>
              </a:ext>
            </a:extLst>
          </p:cNvPr>
          <p:cNvSpPr>
            <a:spLocks noGrp="1"/>
          </p:cNvSpPr>
          <p:nvPr>
            <p:ph type="dt" sz="half" idx="10"/>
          </p:nvPr>
        </p:nvSpPr>
        <p:spPr>
          <a:xfrm>
            <a:off x="6689598" y="6263640"/>
            <a:ext cx="1997202" cy="365125"/>
          </a:xfrm>
          <a:prstGeom prst="rect">
            <a:avLst/>
          </a:prstGeom>
        </p:spPr>
        <p:txBody>
          <a:bodyPr/>
          <a:lstStyle/>
          <a:p>
            <a:fld id="{958732F9-D5FE-4DA3-9240-C23AB02A04BD}" type="datetimeFigureOut">
              <a:rPr lang="en-US" smtClean="0"/>
              <a:t>9/15/2025</a:t>
            </a:fld>
            <a:endParaRPr lang="en-US"/>
          </a:p>
        </p:txBody>
      </p:sp>
      <p:sp>
        <p:nvSpPr>
          <p:cNvPr id="11" name="Content Placeholder 2">
            <a:extLst>
              <a:ext uri="{FF2B5EF4-FFF2-40B4-BE49-F238E27FC236}">
                <a16:creationId xmlns:a16="http://schemas.microsoft.com/office/drawing/2014/main" id="{7FF43E72-053D-408B-A5B9-99FD79864FFF}"/>
              </a:ext>
            </a:extLst>
          </p:cNvPr>
          <p:cNvSpPr>
            <a:spLocks noGrp="1"/>
          </p:cNvSpPr>
          <p:nvPr>
            <p:ph idx="13"/>
          </p:nvPr>
        </p:nvSpPr>
        <p:spPr>
          <a:xfrm>
            <a:off x="-2508586" y="1205287"/>
            <a:ext cx="2358784" cy="1237124"/>
          </a:xfrm>
        </p:spPr>
        <p:txBody>
          <a:bodyPr>
            <a:noAutofit/>
          </a:bodyPr>
          <a:lstStyle>
            <a:lvl1pPr>
              <a:defRPr sz="1050" b="0">
                <a:solidFill>
                  <a:srgbClr val="0A3161"/>
                </a:solidFill>
              </a:defRPr>
            </a:lvl1pPr>
            <a:lvl2pPr>
              <a:defRPr sz="1200">
                <a:solidFill>
                  <a:srgbClr val="0A3161"/>
                </a:solidFill>
              </a:defRPr>
            </a:lvl2pPr>
            <a:lvl3pPr>
              <a:defRPr sz="1200">
                <a:solidFill>
                  <a:srgbClr val="0A3161"/>
                </a:solidFill>
              </a:defRPr>
            </a:lvl3pPr>
            <a:lvl4pPr>
              <a:defRPr sz="1200">
                <a:solidFill>
                  <a:srgbClr val="0A3161"/>
                </a:solidFill>
              </a:defRPr>
            </a:lvl4pPr>
            <a:lvl5pPr>
              <a:defRPr sz="1200">
                <a:solidFill>
                  <a:srgbClr val="0A3161"/>
                </a:solidFill>
              </a:defRPr>
            </a:lvl5pPr>
          </a:lstStyle>
          <a:p>
            <a:pPr lvl="0"/>
            <a:r>
              <a:rPr lang="en-US"/>
              <a:t>Click to edit Master text styles</a:t>
            </a:r>
          </a:p>
        </p:txBody>
      </p:sp>
    </p:spTree>
    <p:extLst>
      <p:ext uri="{BB962C8B-B14F-4D97-AF65-F5344CB8AC3E}">
        <p14:creationId xmlns:p14="http://schemas.microsoft.com/office/powerpoint/2010/main" val="9544749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1_6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0400" y="128429"/>
            <a:ext cx="5486400" cy="685800"/>
          </a:xfrm>
          <a:prstGeom prst="rect">
            <a:avLst/>
          </a:prstGeom>
        </p:spPr>
        <p:txBody>
          <a:bodyPr/>
          <a:lstStyle>
            <a:lvl1pPr>
              <a:defRPr/>
            </a:lvl1pPr>
          </a:lstStyle>
          <a:p>
            <a:r>
              <a:rPr lang="en-US"/>
              <a:t>Click to add content</a:t>
            </a:r>
          </a:p>
        </p:txBody>
      </p:sp>
      <p:sp>
        <p:nvSpPr>
          <p:cNvPr id="5" name="Footer Placeholder 4"/>
          <p:cNvSpPr>
            <a:spLocks noGrp="1"/>
          </p:cNvSpPr>
          <p:nvPr>
            <p:ph type="ftr" sz="quarter" idx="11"/>
          </p:nvPr>
        </p:nvSpPr>
        <p:spPr>
          <a:xfrm>
            <a:off x="1005840" y="6263640"/>
            <a:ext cx="3657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fld id="{9F9DAC3B-54E0-4CFE-9D5B-D02E7E9AFCAE}" type="slidenum">
              <a:rPr lang="en-US" smtClean="0"/>
              <a:t>‹#›</a:t>
            </a:fld>
            <a:endParaRPr lang="en-US"/>
          </a:p>
        </p:txBody>
      </p:sp>
      <p:sp>
        <p:nvSpPr>
          <p:cNvPr id="8" name="Date Placeholder 3">
            <a:extLst>
              <a:ext uri="{FF2B5EF4-FFF2-40B4-BE49-F238E27FC236}">
                <a16:creationId xmlns:a16="http://schemas.microsoft.com/office/drawing/2014/main" id="{0C1A172A-9B59-EB43-AADD-6A1D82F805EC}"/>
              </a:ext>
            </a:extLst>
          </p:cNvPr>
          <p:cNvSpPr>
            <a:spLocks noGrp="1"/>
          </p:cNvSpPr>
          <p:nvPr>
            <p:ph type="dt" sz="half" idx="10"/>
          </p:nvPr>
        </p:nvSpPr>
        <p:spPr>
          <a:xfrm>
            <a:off x="6689598" y="6263640"/>
            <a:ext cx="1997202" cy="365125"/>
          </a:xfrm>
          <a:prstGeom prst="rect">
            <a:avLst/>
          </a:prstGeom>
        </p:spPr>
        <p:txBody>
          <a:bodyPr/>
          <a:lstStyle/>
          <a:p>
            <a:fld id="{958732F9-D5FE-4DA3-9240-C23AB02A04BD}" type="datetimeFigureOut">
              <a:rPr lang="en-US" smtClean="0"/>
              <a:t>9/15/2025</a:t>
            </a:fld>
            <a:endParaRPr lang="en-US"/>
          </a:p>
        </p:txBody>
      </p:sp>
      <p:sp>
        <p:nvSpPr>
          <p:cNvPr id="4" name="Text Placeholder 3">
            <a:extLst>
              <a:ext uri="{FF2B5EF4-FFF2-40B4-BE49-F238E27FC236}">
                <a16:creationId xmlns:a16="http://schemas.microsoft.com/office/drawing/2014/main" id="{4C439382-75BA-414A-9939-B1D66AC72E4B}"/>
              </a:ext>
            </a:extLst>
          </p:cNvPr>
          <p:cNvSpPr>
            <a:spLocks noGrp="1"/>
          </p:cNvSpPr>
          <p:nvPr>
            <p:ph type="body" sz="quarter" idx="13"/>
          </p:nvPr>
        </p:nvSpPr>
        <p:spPr>
          <a:xfrm>
            <a:off x="-1765300" y="903288"/>
            <a:ext cx="1382712" cy="1362075"/>
          </a:xfrm>
        </p:spPr>
        <p:txBody>
          <a:bodyPr/>
          <a:lstStyle>
            <a:lvl1pPr>
              <a:defRPr sz="100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a:t>Click to edit Master text styles</a:t>
            </a:r>
          </a:p>
        </p:txBody>
      </p:sp>
      <p:graphicFrame>
        <p:nvGraphicFramePr>
          <p:cNvPr id="7" name="Table Placeholder 6" descr="Example of IRS blue banded table style" title="Table Example">
            <a:extLst>
              <a:ext uri="{FF2B5EF4-FFF2-40B4-BE49-F238E27FC236}">
                <a16:creationId xmlns:a16="http://schemas.microsoft.com/office/drawing/2014/main" id="{49F69E2F-920D-B04A-9F2E-5BA26770785B}"/>
              </a:ext>
            </a:extLst>
          </p:cNvPr>
          <p:cNvGraphicFramePr>
            <a:graphicFrameLocks/>
          </p:cNvGraphicFramePr>
          <p:nvPr>
            <p:extLst>
              <p:ext uri="{D42A27DB-BD31-4B8C-83A1-F6EECF244321}">
                <p14:modId xmlns:p14="http://schemas.microsoft.com/office/powerpoint/2010/main" val="2664508047"/>
              </p:ext>
            </p:extLst>
          </p:nvPr>
        </p:nvGraphicFramePr>
        <p:xfrm>
          <a:off x="457200" y="1371600"/>
          <a:ext cx="8169404" cy="4394588"/>
        </p:xfrm>
        <a:graphic>
          <a:graphicData uri="http://schemas.openxmlformats.org/drawingml/2006/table">
            <a:tbl>
              <a:tblPr firstRow="1" bandRow="1">
                <a:tableStyleId>{5940675A-B579-460E-94D1-54222C63F5DA}</a:tableStyleId>
              </a:tblPr>
              <a:tblGrid>
                <a:gridCol w="2042351">
                  <a:extLst>
                    <a:ext uri="{9D8B030D-6E8A-4147-A177-3AD203B41FA5}">
                      <a16:colId xmlns:a16="http://schemas.microsoft.com/office/drawing/2014/main" val="20000"/>
                    </a:ext>
                  </a:extLst>
                </a:gridCol>
                <a:gridCol w="2042351">
                  <a:extLst>
                    <a:ext uri="{9D8B030D-6E8A-4147-A177-3AD203B41FA5}">
                      <a16:colId xmlns:a16="http://schemas.microsoft.com/office/drawing/2014/main" val="20001"/>
                    </a:ext>
                  </a:extLst>
                </a:gridCol>
                <a:gridCol w="2042351">
                  <a:extLst>
                    <a:ext uri="{9D8B030D-6E8A-4147-A177-3AD203B41FA5}">
                      <a16:colId xmlns:a16="http://schemas.microsoft.com/office/drawing/2014/main" val="20002"/>
                    </a:ext>
                  </a:extLst>
                </a:gridCol>
                <a:gridCol w="2042351">
                  <a:extLst>
                    <a:ext uri="{9D8B030D-6E8A-4147-A177-3AD203B41FA5}">
                      <a16:colId xmlns:a16="http://schemas.microsoft.com/office/drawing/2014/main" val="20003"/>
                    </a:ext>
                  </a:extLst>
                </a:gridCol>
              </a:tblGrid>
              <a:tr h="399508">
                <a:tc>
                  <a:txBody>
                    <a:bodyPr/>
                    <a:lstStyle/>
                    <a:p>
                      <a:pPr algn="ctr"/>
                      <a:r>
                        <a:rPr lang="en-US" sz="1200" b="1">
                          <a:solidFill>
                            <a:srgbClr val="0A3161"/>
                          </a:solidFill>
                          <a:latin typeface="Arial" charset="0"/>
                          <a:ea typeface="Arial" charset="0"/>
                          <a:cs typeface="Arial" charset="0"/>
                        </a:rPr>
                        <a:t>Style Header</a:t>
                      </a:r>
                    </a:p>
                  </a:txBody>
                  <a:tcPr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28575" cap="flat" cmpd="sng" algn="ctr">
                      <a:solidFill>
                        <a:srgbClr val="B31942"/>
                      </a:solidFill>
                      <a:prstDash val="solid"/>
                      <a:round/>
                      <a:headEnd type="none" w="med" len="med"/>
                      <a:tailEnd type="none" w="med" len="med"/>
                    </a:lnT>
                    <a:lnB w="28575"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a:solidFill>
                            <a:srgbClr val="0A3161"/>
                          </a:solidFill>
                          <a:latin typeface="Arial" charset="0"/>
                          <a:ea typeface="Arial" charset="0"/>
                          <a:cs typeface="Arial" charset="0"/>
                        </a:rPr>
                        <a:t>Style Header</a:t>
                      </a: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28575" cap="flat" cmpd="sng" algn="ctr">
                      <a:solidFill>
                        <a:srgbClr val="B31942"/>
                      </a:solidFill>
                      <a:prstDash val="solid"/>
                      <a:round/>
                      <a:headEnd type="none" w="med" len="med"/>
                      <a:tailEnd type="none" w="med" len="med"/>
                    </a:lnT>
                    <a:lnB w="28575"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a:solidFill>
                            <a:srgbClr val="0A3161"/>
                          </a:solidFill>
                          <a:latin typeface="Arial" charset="0"/>
                          <a:ea typeface="Arial" charset="0"/>
                          <a:cs typeface="Arial" charset="0"/>
                        </a:rPr>
                        <a:t>Style Header</a:t>
                      </a: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28575" cap="flat" cmpd="sng" algn="ctr">
                      <a:solidFill>
                        <a:srgbClr val="B31942"/>
                      </a:solidFill>
                      <a:prstDash val="solid"/>
                      <a:round/>
                      <a:headEnd type="none" w="med" len="med"/>
                      <a:tailEnd type="none" w="med" len="med"/>
                    </a:lnT>
                    <a:lnB w="28575"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a:solidFill>
                            <a:srgbClr val="0A3161"/>
                          </a:solidFill>
                          <a:latin typeface="Arial" charset="0"/>
                          <a:ea typeface="Arial" charset="0"/>
                          <a:cs typeface="Arial" charset="0"/>
                        </a:rPr>
                        <a:t>Style Header</a:t>
                      </a:r>
                    </a:p>
                  </a:txBody>
                  <a:tcPr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B31942"/>
                      </a:solidFill>
                      <a:prstDash val="solid"/>
                      <a:round/>
                      <a:headEnd type="none" w="med" len="med"/>
                      <a:tailEnd type="none" w="med" len="med"/>
                    </a:lnT>
                    <a:lnB w="28575"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99508">
                <a:tc>
                  <a:txBody>
                    <a:bodyPr/>
                    <a:lstStyle/>
                    <a:p>
                      <a:r>
                        <a:rPr lang="en-US" sz="1200">
                          <a:solidFill>
                            <a:srgbClr val="0A3161"/>
                          </a:solidFill>
                          <a:latin typeface="Arial" charset="0"/>
                          <a:ea typeface="Arial" charset="0"/>
                          <a:cs typeface="Arial" charset="0"/>
                        </a:rPr>
                        <a:t>Text</a:t>
                      </a:r>
                    </a:p>
                  </a:txBody>
                  <a:tcPr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28575"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28575"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28575"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99508">
                <a:tc>
                  <a:txBody>
                    <a:bodyPr/>
                    <a:lstStyle/>
                    <a:p>
                      <a:endParaRPr lang="en-US" sz="120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99508">
                <a:tc>
                  <a:txBody>
                    <a:bodyPr/>
                    <a:lstStyle/>
                    <a:p>
                      <a:endParaRPr lang="en-US" sz="120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9508">
                <a:tc>
                  <a:txBody>
                    <a:bodyPr/>
                    <a:lstStyle/>
                    <a:p>
                      <a:endParaRPr lang="en-US" sz="120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99508">
                <a:tc>
                  <a:txBody>
                    <a:bodyPr/>
                    <a:lstStyle/>
                    <a:p>
                      <a:endParaRPr lang="en-US" sz="120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99508">
                <a:tc>
                  <a:txBody>
                    <a:bodyPr/>
                    <a:lstStyle/>
                    <a:p>
                      <a:endParaRPr lang="en-US" sz="120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99508">
                <a:tc>
                  <a:txBody>
                    <a:bodyPr/>
                    <a:lstStyle/>
                    <a:p>
                      <a:endParaRPr lang="en-US" sz="120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99508">
                <a:tc>
                  <a:txBody>
                    <a:bodyPr/>
                    <a:lstStyle/>
                    <a:p>
                      <a:endParaRPr lang="en-US" sz="120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99508">
                <a:tc>
                  <a:txBody>
                    <a:bodyPr/>
                    <a:lstStyle/>
                    <a:p>
                      <a:endParaRPr lang="en-US" sz="120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99508">
                <a:tc>
                  <a:txBody>
                    <a:bodyPr/>
                    <a:lstStyle/>
                    <a:p>
                      <a:endParaRPr lang="en-US" sz="120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28575"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28575"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28575"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28575"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940941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4_8 Divided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1DFD81E-1B59-7249-9400-9F4C9C25DAF9}"/>
              </a:ext>
            </a:extLst>
          </p:cNvPr>
          <p:cNvSpPr>
            <a:spLocks noGrp="1"/>
          </p:cNvSpPr>
          <p:nvPr>
            <p:ph type="title" hasCustomPrompt="1"/>
          </p:nvPr>
        </p:nvSpPr>
        <p:spPr>
          <a:xfrm>
            <a:off x="2400300" y="128016"/>
            <a:ext cx="6343650" cy="685800"/>
          </a:xfrm>
          <a:prstGeom prst="rect">
            <a:avLst/>
          </a:prstGeom>
        </p:spPr>
        <p:txBody>
          <a:bodyPr/>
          <a:lstStyle>
            <a:lvl1pPr>
              <a:defRPr sz="2100"/>
            </a:lvl1pPr>
          </a:lstStyle>
          <a:p>
            <a:r>
              <a:rPr lang="en-US"/>
              <a:t>Click to add content</a:t>
            </a:r>
          </a:p>
        </p:txBody>
      </p:sp>
      <p:sp>
        <p:nvSpPr>
          <p:cNvPr id="3" name="Content Placeholder 2"/>
          <p:cNvSpPr>
            <a:spLocks noGrp="1"/>
          </p:cNvSpPr>
          <p:nvPr>
            <p:ph sz="half" idx="1"/>
          </p:nvPr>
        </p:nvSpPr>
        <p:spPr>
          <a:xfrm>
            <a:off x="1885950" y="1541929"/>
            <a:ext cx="3257550" cy="4401670"/>
          </a:xfrm>
        </p:spPr>
        <p:txBody>
          <a:bodyPr/>
          <a:lstStyle>
            <a:lvl1pPr>
              <a:defRPr sz="1500" b="0">
                <a:solidFill>
                  <a:srgbClr val="0A3161"/>
                </a:solidFill>
              </a:defRPr>
            </a:lvl1pPr>
            <a:lvl5pPr>
              <a:defRPr sz="1500"/>
            </a:lvl5pPr>
          </a:lstStyle>
          <a:p>
            <a:pPr lvl="0"/>
            <a:r>
              <a:rPr lang="en-US"/>
              <a:t>Click to edit Master text styles</a:t>
            </a:r>
          </a:p>
        </p:txBody>
      </p:sp>
      <p:sp>
        <p:nvSpPr>
          <p:cNvPr id="19" name="Text Placeholder 18">
            <a:extLst>
              <a:ext uri="{FF2B5EF4-FFF2-40B4-BE49-F238E27FC236}">
                <a16:creationId xmlns:a16="http://schemas.microsoft.com/office/drawing/2014/main" id="{AAD85DAA-10AA-4606-8FA2-6738000F69DD}"/>
              </a:ext>
            </a:extLst>
          </p:cNvPr>
          <p:cNvSpPr>
            <a:spLocks noGrp="1"/>
          </p:cNvSpPr>
          <p:nvPr>
            <p:ph type="body" sz="quarter" idx="15"/>
          </p:nvPr>
        </p:nvSpPr>
        <p:spPr>
          <a:xfrm>
            <a:off x="-1330908" y="1188720"/>
            <a:ext cx="1156097" cy="1160034"/>
          </a:xfrm>
        </p:spPr>
        <p:txBody>
          <a:bodyPr/>
          <a:lstStyle>
            <a:lvl1pPr>
              <a:defRPr sz="600">
                <a:solidFill>
                  <a:schemeClr val="bg1"/>
                </a:solidFill>
              </a:defRPr>
            </a:lvl1pPr>
          </a:lstStyle>
          <a:p>
            <a:pPr lvl="0"/>
            <a:r>
              <a:rPr lang="en-US"/>
              <a:t>Click to edit Master text styles</a:t>
            </a:r>
          </a:p>
        </p:txBody>
      </p:sp>
      <p:sp>
        <p:nvSpPr>
          <p:cNvPr id="30" name="Date Placeholder 29">
            <a:extLst>
              <a:ext uri="{FF2B5EF4-FFF2-40B4-BE49-F238E27FC236}">
                <a16:creationId xmlns:a16="http://schemas.microsoft.com/office/drawing/2014/main" id="{D1AF6648-F834-425E-91B5-35D020FDAAA5}"/>
              </a:ext>
            </a:extLst>
          </p:cNvPr>
          <p:cNvSpPr>
            <a:spLocks noGrp="1"/>
          </p:cNvSpPr>
          <p:nvPr>
            <p:ph type="dt" sz="half" idx="23"/>
          </p:nvPr>
        </p:nvSpPr>
        <p:spPr/>
        <p:txBody>
          <a:bodyPr/>
          <a:lstStyle>
            <a:lvl1pPr>
              <a:defRPr/>
            </a:lvl1pPr>
          </a:lstStyle>
          <a:p>
            <a:fld id="{958732F9-D5FE-4DA3-9240-C23AB02A04BD}" type="datetimeFigureOut">
              <a:rPr lang="en-US" smtClean="0"/>
              <a:t>9/15/2025</a:t>
            </a:fld>
            <a:endParaRPr lang="en-US"/>
          </a:p>
        </p:txBody>
      </p:sp>
      <p:sp>
        <p:nvSpPr>
          <p:cNvPr id="31" name="Footer Placeholder 30">
            <a:extLst>
              <a:ext uri="{FF2B5EF4-FFF2-40B4-BE49-F238E27FC236}">
                <a16:creationId xmlns:a16="http://schemas.microsoft.com/office/drawing/2014/main" id="{2C6AE4D8-E4B7-4836-A523-25BC2C05E2CA}"/>
              </a:ext>
            </a:extLst>
          </p:cNvPr>
          <p:cNvSpPr>
            <a:spLocks noGrp="1"/>
          </p:cNvSpPr>
          <p:nvPr>
            <p:ph type="ftr" sz="quarter" idx="24"/>
          </p:nvPr>
        </p:nvSpPr>
        <p:spPr/>
        <p:txBody>
          <a:bodyPr/>
          <a:lstStyle/>
          <a:p>
            <a:endParaRPr lang="en-US"/>
          </a:p>
        </p:txBody>
      </p:sp>
      <p:sp>
        <p:nvSpPr>
          <p:cNvPr id="32" name="Slide Number Placeholder 31">
            <a:extLst>
              <a:ext uri="{FF2B5EF4-FFF2-40B4-BE49-F238E27FC236}">
                <a16:creationId xmlns:a16="http://schemas.microsoft.com/office/drawing/2014/main" id="{9DDF504E-4762-4108-92B7-69EA4825B8A1}"/>
              </a:ext>
            </a:extLst>
          </p:cNvPr>
          <p:cNvSpPr>
            <a:spLocks noGrp="1"/>
          </p:cNvSpPr>
          <p:nvPr>
            <p:ph type="sldNum" sz="quarter" idx="25"/>
          </p:nvPr>
        </p:nvSpPr>
        <p:spPr/>
        <p:txBody>
          <a:bodyPr/>
          <a:lstStyle/>
          <a:p>
            <a:fld id="{9F9DAC3B-54E0-4CFE-9D5B-D02E7E9AFCAE}" type="slidenum">
              <a:rPr lang="en-US" smtClean="0"/>
              <a:t>‹#›</a:t>
            </a:fld>
            <a:endParaRPr lang="en-US"/>
          </a:p>
        </p:txBody>
      </p:sp>
    </p:spTree>
    <p:extLst>
      <p:ext uri="{BB962C8B-B14F-4D97-AF65-F5344CB8AC3E}">
        <p14:creationId xmlns:p14="http://schemas.microsoft.com/office/powerpoint/2010/main" val="13756397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2_6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0400" y="128429"/>
            <a:ext cx="5486400" cy="685800"/>
          </a:xfrm>
          <a:prstGeom prst="rect">
            <a:avLst/>
          </a:prstGeom>
        </p:spPr>
        <p:txBody>
          <a:bodyPr/>
          <a:lstStyle>
            <a:lvl1pPr>
              <a:defRPr/>
            </a:lvl1pPr>
          </a:lstStyle>
          <a:p>
            <a:r>
              <a:rPr lang="en-US"/>
              <a:t>Click to add content</a:t>
            </a:r>
          </a:p>
        </p:txBody>
      </p:sp>
      <p:sp>
        <p:nvSpPr>
          <p:cNvPr id="5" name="Footer Placeholder 4"/>
          <p:cNvSpPr>
            <a:spLocks noGrp="1"/>
          </p:cNvSpPr>
          <p:nvPr>
            <p:ph type="ftr" sz="quarter" idx="11"/>
          </p:nvPr>
        </p:nvSpPr>
        <p:spPr>
          <a:xfrm>
            <a:off x="1005840" y="6263640"/>
            <a:ext cx="3657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fld id="{9F9DAC3B-54E0-4CFE-9D5B-D02E7E9AFCAE}" type="slidenum">
              <a:rPr lang="en-US" smtClean="0"/>
              <a:t>‹#›</a:t>
            </a:fld>
            <a:endParaRPr lang="en-US"/>
          </a:p>
        </p:txBody>
      </p:sp>
      <p:sp>
        <p:nvSpPr>
          <p:cNvPr id="8" name="Date Placeholder 3">
            <a:extLst>
              <a:ext uri="{FF2B5EF4-FFF2-40B4-BE49-F238E27FC236}">
                <a16:creationId xmlns:a16="http://schemas.microsoft.com/office/drawing/2014/main" id="{0C1A172A-9B59-EB43-AADD-6A1D82F805EC}"/>
              </a:ext>
            </a:extLst>
          </p:cNvPr>
          <p:cNvSpPr>
            <a:spLocks noGrp="1"/>
          </p:cNvSpPr>
          <p:nvPr>
            <p:ph type="dt" sz="half" idx="10"/>
          </p:nvPr>
        </p:nvSpPr>
        <p:spPr>
          <a:xfrm>
            <a:off x="6689598" y="6263640"/>
            <a:ext cx="1997202" cy="365125"/>
          </a:xfrm>
          <a:prstGeom prst="rect">
            <a:avLst/>
          </a:prstGeom>
        </p:spPr>
        <p:txBody>
          <a:bodyPr/>
          <a:lstStyle/>
          <a:p>
            <a:fld id="{958732F9-D5FE-4DA3-9240-C23AB02A04BD}" type="datetimeFigureOut">
              <a:rPr lang="en-US" smtClean="0"/>
              <a:t>9/15/2025</a:t>
            </a:fld>
            <a:endParaRPr lang="en-US"/>
          </a:p>
        </p:txBody>
      </p:sp>
      <p:sp>
        <p:nvSpPr>
          <p:cNvPr id="4" name="Text Placeholder 3">
            <a:extLst>
              <a:ext uri="{FF2B5EF4-FFF2-40B4-BE49-F238E27FC236}">
                <a16:creationId xmlns:a16="http://schemas.microsoft.com/office/drawing/2014/main" id="{4C439382-75BA-414A-9939-B1D66AC72E4B}"/>
              </a:ext>
            </a:extLst>
          </p:cNvPr>
          <p:cNvSpPr>
            <a:spLocks noGrp="1"/>
          </p:cNvSpPr>
          <p:nvPr>
            <p:ph type="body" sz="quarter" idx="13"/>
          </p:nvPr>
        </p:nvSpPr>
        <p:spPr>
          <a:xfrm>
            <a:off x="-1765300" y="903288"/>
            <a:ext cx="1382712" cy="1362075"/>
          </a:xfrm>
        </p:spPr>
        <p:txBody>
          <a:bodyPr/>
          <a:lstStyle>
            <a:lvl1pPr>
              <a:defRPr sz="100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a:t>Click to edit Master text styles</a:t>
            </a:r>
          </a:p>
        </p:txBody>
      </p:sp>
      <p:graphicFrame>
        <p:nvGraphicFramePr>
          <p:cNvPr id="7" name="Table Placeholder 6" descr="Example of IRS blue banded table style" title="Table Example">
            <a:extLst>
              <a:ext uri="{FF2B5EF4-FFF2-40B4-BE49-F238E27FC236}">
                <a16:creationId xmlns:a16="http://schemas.microsoft.com/office/drawing/2014/main" id="{29C7E4B0-E607-DD4B-A7EC-B2FC4B004A44}"/>
              </a:ext>
            </a:extLst>
          </p:cNvPr>
          <p:cNvGraphicFramePr>
            <a:graphicFrameLocks/>
          </p:cNvGraphicFramePr>
          <p:nvPr>
            <p:extLst>
              <p:ext uri="{D42A27DB-BD31-4B8C-83A1-F6EECF244321}">
                <p14:modId xmlns:p14="http://schemas.microsoft.com/office/powerpoint/2010/main" val="296275346"/>
              </p:ext>
            </p:extLst>
          </p:nvPr>
        </p:nvGraphicFramePr>
        <p:xfrm>
          <a:off x="457200" y="1371600"/>
          <a:ext cx="8169404" cy="4394588"/>
        </p:xfrm>
        <a:graphic>
          <a:graphicData uri="http://schemas.openxmlformats.org/drawingml/2006/table">
            <a:tbl>
              <a:tblPr firstRow="1" bandRow="1">
                <a:tableStyleId>{5940675A-B579-460E-94D1-54222C63F5DA}</a:tableStyleId>
              </a:tblPr>
              <a:tblGrid>
                <a:gridCol w="2042351">
                  <a:extLst>
                    <a:ext uri="{9D8B030D-6E8A-4147-A177-3AD203B41FA5}">
                      <a16:colId xmlns:a16="http://schemas.microsoft.com/office/drawing/2014/main" val="20000"/>
                    </a:ext>
                  </a:extLst>
                </a:gridCol>
                <a:gridCol w="2042351">
                  <a:extLst>
                    <a:ext uri="{9D8B030D-6E8A-4147-A177-3AD203B41FA5}">
                      <a16:colId xmlns:a16="http://schemas.microsoft.com/office/drawing/2014/main" val="20001"/>
                    </a:ext>
                  </a:extLst>
                </a:gridCol>
                <a:gridCol w="2042351">
                  <a:extLst>
                    <a:ext uri="{9D8B030D-6E8A-4147-A177-3AD203B41FA5}">
                      <a16:colId xmlns:a16="http://schemas.microsoft.com/office/drawing/2014/main" val="20002"/>
                    </a:ext>
                  </a:extLst>
                </a:gridCol>
                <a:gridCol w="2042351">
                  <a:extLst>
                    <a:ext uri="{9D8B030D-6E8A-4147-A177-3AD203B41FA5}">
                      <a16:colId xmlns:a16="http://schemas.microsoft.com/office/drawing/2014/main" val="20003"/>
                    </a:ext>
                  </a:extLst>
                </a:gridCol>
              </a:tblGrid>
              <a:tr h="399508">
                <a:tc>
                  <a:txBody>
                    <a:bodyPr/>
                    <a:lstStyle/>
                    <a:p>
                      <a:pPr algn="ctr"/>
                      <a:r>
                        <a:rPr lang="en-US" sz="1200" b="1">
                          <a:solidFill>
                            <a:schemeClr val="bg1"/>
                          </a:solidFill>
                          <a:latin typeface="Arial" charset="0"/>
                          <a:ea typeface="Arial" charset="0"/>
                          <a:cs typeface="Arial" charset="0"/>
                        </a:rPr>
                        <a:t>Style Header</a:t>
                      </a: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28575"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0A31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a:solidFill>
                            <a:schemeClr val="bg1"/>
                          </a:solidFill>
                          <a:latin typeface="Arial" charset="0"/>
                          <a:ea typeface="Arial" charset="0"/>
                          <a:cs typeface="Arial" charset="0"/>
                        </a:rPr>
                        <a:t>Style Header</a:t>
                      </a: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28575"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0A31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a:solidFill>
                            <a:schemeClr val="bg1"/>
                          </a:solidFill>
                          <a:latin typeface="Arial" charset="0"/>
                          <a:ea typeface="Arial" charset="0"/>
                          <a:cs typeface="Arial" charset="0"/>
                        </a:rPr>
                        <a:t>Style Header</a:t>
                      </a: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28575"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0A31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a:solidFill>
                            <a:schemeClr val="bg1"/>
                          </a:solidFill>
                          <a:latin typeface="Arial" charset="0"/>
                          <a:ea typeface="Arial" charset="0"/>
                          <a:cs typeface="Arial" charset="0"/>
                        </a:rPr>
                        <a:t>Style Header</a:t>
                      </a: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A3161"/>
                      </a:solidFill>
                      <a:prstDash val="solid"/>
                      <a:round/>
                      <a:headEnd type="none" w="med" len="med"/>
                      <a:tailEnd type="none" w="med" len="med"/>
                    </a:lnT>
                    <a:lnB w="28575"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0A3161"/>
                    </a:solidFill>
                  </a:tcPr>
                </a:tc>
                <a:extLst>
                  <a:ext uri="{0D108BD9-81ED-4DB2-BD59-A6C34878D82A}">
                    <a16:rowId xmlns:a16="http://schemas.microsoft.com/office/drawing/2014/main" val="10000"/>
                  </a:ext>
                </a:extLst>
              </a:tr>
              <a:tr h="399508">
                <a:tc>
                  <a:txBody>
                    <a:bodyPr/>
                    <a:lstStyle/>
                    <a:p>
                      <a:r>
                        <a:rPr lang="en-US" sz="1200">
                          <a:solidFill>
                            <a:srgbClr val="0A3161"/>
                          </a:solidFill>
                          <a:latin typeface="Arial" charset="0"/>
                          <a:ea typeface="Arial" charset="0"/>
                          <a:cs typeface="Arial" charset="0"/>
                        </a:rPr>
                        <a:t>Text</a:t>
                      </a: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99508">
                <a:tc>
                  <a:txBody>
                    <a:bodyPr/>
                    <a:lstStyle/>
                    <a:p>
                      <a:endParaRPr lang="en-US" sz="120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2"/>
                  </a:ext>
                </a:extLst>
              </a:tr>
              <a:tr h="399508">
                <a:tc>
                  <a:txBody>
                    <a:bodyPr/>
                    <a:lstStyle/>
                    <a:p>
                      <a:endParaRPr lang="en-US" sz="120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9508">
                <a:tc>
                  <a:txBody>
                    <a:bodyPr/>
                    <a:lstStyle/>
                    <a:p>
                      <a:endParaRPr lang="en-US" sz="120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4"/>
                  </a:ext>
                </a:extLst>
              </a:tr>
              <a:tr h="399508">
                <a:tc>
                  <a:txBody>
                    <a:bodyPr/>
                    <a:lstStyle/>
                    <a:p>
                      <a:endParaRPr lang="en-US" sz="120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99508">
                <a:tc>
                  <a:txBody>
                    <a:bodyPr/>
                    <a:lstStyle/>
                    <a:p>
                      <a:endParaRPr lang="en-US" sz="120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6"/>
                  </a:ext>
                </a:extLst>
              </a:tr>
              <a:tr h="399508">
                <a:tc>
                  <a:txBody>
                    <a:bodyPr/>
                    <a:lstStyle/>
                    <a:p>
                      <a:endParaRPr lang="en-US" sz="120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99508">
                <a:tc>
                  <a:txBody>
                    <a:bodyPr/>
                    <a:lstStyle/>
                    <a:p>
                      <a:endParaRPr lang="en-US" sz="120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8"/>
                  </a:ext>
                </a:extLst>
              </a:tr>
              <a:tr h="399508">
                <a:tc>
                  <a:txBody>
                    <a:bodyPr/>
                    <a:lstStyle/>
                    <a:p>
                      <a:endParaRPr lang="en-US" sz="120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99508">
                <a:tc>
                  <a:txBody>
                    <a:bodyPr/>
                    <a:lstStyle/>
                    <a:p>
                      <a:endParaRPr lang="en-US" sz="120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1751185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5_5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0400" y="128016"/>
            <a:ext cx="5486400" cy="685800"/>
          </a:xfrm>
          <a:prstGeom prst="rect">
            <a:avLst/>
          </a:prstGeom>
        </p:spPr>
        <p:txBody>
          <a:bodyPr/>
          <a:lstStyle>
            <a:lvl1pPr>
              <a:defRPr/>
            </a:lvl1pPr>
          </a:lstStyle>
          <a:p>
            <a:r>
              <a:rPr lang="en-US"/>
              <a:t>Click to add content</a:t>
            </a:r>
          </a:p>
        </p:txBody>
      </p:sp>
      <p:sp>
        <p:nvSpPr>
          <p:cNvPr id="3" name="Content Placeholder 2"/>
          <p:cNvSpPr>
            <a:spLocks noGrp="1"/>
          </p:cNvSpPr>
          <p:nvPr>
            <p:ph idx="1"/>
          </p:nvPr>
        </p:nvSpPr>
        <p:spPr>
          <a:xfrm>
            <a:off x="457200" y="1188720"/>
            <a:ext cx="3910260" cy="4846320"/>
          </a:xfrm>
        </p:spPr>
        <p:txBody>
          <a:bodyPr>
            <a:noAutofit/>
          </a:bodyPr>
          <a:lstStyle>
            <a:lvl1pPr>
              <a:defRPr sz="1800" b="0">
                <a:solidFill>
                  <a:srgbClr val="0A3161"/>
                </a:solidFill>
              </a:defRPr>
            </a:lvl1pPr>
            <a:lvl2pPr>
              <a:defRPr sz="1200">
                <a:solidFill>
                  <a:srgbClr val="0A3161"/>
                </a:solidFill>
              </a:defRPr>
            </a:lvl2pPr>
            <a:lvl3pPr>
              <a:defRPr sz="1200">
                <a:solidFill>
                  <a:srgbClr val="0A3161"/>
                </a:solidFill>
              </a:defRPr>
            </a:lvl3pPr>
            <a:lvl4pPr>
              <a:defRPr sz="1200">
                <a:solidFill>
                  <a:srgbClr val="0A3161"/>
                </a:solidFill>
              </a:defRPr>
            </a:lvl4pPr>
            <a:lvl5pPr>
              <a:defRPr sz="1200">
                <a:solidFill>
                  <a:srgbClr val="0A3161"/>
                </a:solidFill>
              </a:defRPr>
            </a:lvl5pPr>
          </a:lstStyle>
          <a:p>
            <a:pPr lvl="0"/>
            <a:r>
              <a:rPr lang="en-US"/>
              <a:t>Click to edit Master text styles</a:t>
            </a:r>
          </a:p>
        </p:txBody>
      </p:sp>
      <p:sp>
        <p:nvSpPr>
          <p:cNvPr id="5" name="Footer Placeholder 4"/>
          <p:cNvSpPr>
            <a:spLocks noGrp="1"/>
          </p:cNvSpPr>
          <p:nvPr>
            <p:ph type="ftr" sz="quarter" idx="11"/>
          </p:nvPr>
        </p:nvSpPr>
        <p:spPr>
          <a:xfrm>
            <a:off x="1005840" y="6263640"/>
            <a:ext cx="3657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fld id="{9F9DAC3B-54E0-4CFE-9D5B-D02E7E9AFCAE}" type="slidenum">
              <a:rPr lang="en-US" smtClean="0"/>
              <a:t>‹#›</a:t>
            </a:fld>
            <a:endParaRPr lang="en-US"/>
          </a:p>
        </p:txBody>
      </p:sp>
      <p:sp>
        <p:nvSpPr>
          <p:cNvPr id="7" name="Date Placeholder 3">
            <a:extLst>
              <a:ext uri="{FF2B5EF4-FFF2-40B4-BE49-F238E27FC236}">
                <a16:creationId xmlns:a16="http://schemas.microsoft.com/office/drawing/2014/main" id="{64F503E4-B178-2543-9E7A-6410A16C659A}"/>
              </a:ext>
            </a:extLst>
          </p:cNvPr>
          <p:cNvSpPr>
            <a:spLocks noGrp="1"/>
          </p:cNvSpPr>
          <p:nvPr>
            <p:ph type="dt" sz="half" idx="10"/>
          </p:nvPr>
        </p:nvSpPr>
        <p:spPr>
          <a:xfrm>
            <a:off x="6689598" y="6263640"/>
            <a:ext cx="1997202" cy="365125"/>
          </a:xfrm>
          <a:prstGeom prst="rect">
            <a:avLst/>
          </a:prstGeom>
        </p:spPr>
        <p:txBody>
          <a:bodyPr/>
          <a:lstStyle/>
          <a:p>
            <a:fld id="{958732F9-D5FE-4DA3-9240-C23AB02A04BD}" type="datetimeFigureOut">
              <a:rPr lang="en-US" smtClean="0"/>
              <a:t>9/15/2025</a:t>
            </a:fld>
            <a:endParaRPr lang="en-US"/>
          </a:p>
        </p:txBody>
      </p:sp>
      <p:sp>
        <p:nvSpPr>
          <p:cNvPr id="11" name="Content Placeholder 2">
            <a:extLst>
              <a:ext uri="{FF2B5EF4-FFF2-40B4-BE49-F238E27FC236}">
                <a16:creationId xmlns:a16="http://schemas.microsoft.com/office/drawing/2014/main" id="{7FF43E72-053D-408B-A5B9-99FD79864FFF}"/>
              </a:ext>
            </a:extLst>
          </p:cNvPr>
          <p:cNvSpPr>
            <a:spLocks noGrp="1"/>
          </p:cNvSpPr>
          <p:nvPr>
            <p:ph idx="13"/>
          </p:nvPr>
        </p:nvSpPr>
        <p:spPr>
          <a:xfrm>
            <a:off x="-2508586" y="1205287"/>
            <a:ext cx="2358784" cy="1237124"/>
          </a:xfrm>
        </p:spPr>
        <p:txBody>
          <a:bodyPr>
            <a:noAutofit/>
          </a:bodyPr>
          <a:lstStyle>
            <a:lvl1pPr>
              <a:defRPr sz="1050" b="0">
                <a:solidFill>
                  <a:srgbClr val="0A3161"/>
                </a:solidFill>
              </a:defRPr>
            </a:lvl1pPr>
            <a:lvl2pPr>
              <a:defRPr sz="1200">
                <a:solidFill>
                  <a:srgbClr val="0A3161"/>
                </a:solidFill>
              </a:defRPr>
            </a:lvl2pPr>
            <a:lvl3pPr>
              <a:defRPr sz="1200">
                <a:solidFill>
                  <a:srgbClr val="0A3161"/>
                </a:solidFill>
              </a:defRPr>
            </a:lvl3pPr>
            <a:lvl4pPr>
              <a:defRPr sz="1200">
                <a:solidFill>
                  <a:srgbClr val="0A3161"/>
                </a:solidFill>
              </a:defRPr>
            </a:lvl4pPr>
            <a:lvl5pPr>
              <a:defRPr sz="1200">
                <a:solidFill>
                  <a:srgbClr val="0A3161"/>
                </a:solidFill>
              </a:defRPr>
            </a:lvl5pPr>
          </a:lstStyle>
          <a:p>
            <a:pPr lvl="0"/>
            <a:r>
              <a:rPr lang="en-US"/>
              <a:t>Click to edit Master text styles</a:t>
            </a:r>
          </a:p>
        </p:txBody>
      </p:sp>
    </p:spTree>
    <p:extLst>
      <p:ext uri="{BB962C8B-B14F-4D97-AF65-F5344CB8AC3E}">
        <p14:creationId xmlns:p14="http://schemas.microsoft.com/office/powerpoint/2010/main" val="11684016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6_5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0400" y="128016"/>
            <a:ext cx="5486400" cy="685800"/>
          </a:xfrm>
          <a:prstGeom prst="rect">
            <a:avLst/>
          </a:prstGeom>
        </p:spPr>
        <p:txBody>
          <a:bodyPr/>
          <a:lstStyle>
            <a:lvl1pPr>
              <a:defRPr/>
            </a:lvl1pPr>
          </a:lstStyle>
          <a:p>
            <a:r>
              <a:rPr lang="en-US"/>
              <a:t>Click to add content</a:t>
            </a:r>
          </a:p>
        </p:txBody>
      </p:sp>
      <p:sp>
        <p:nvSpPr>
          <p:cNvPr id="3" name="Content Placeholder 2"/>
          <p:cNvSpPr>
            <a:spLocks noGrp="1"/>
          </p:cNvSpPr>
          <p:nvPr>
            <p:ph idx="1"/>
          </p:nvPr>
        </p:nvSpPr>
        <p:spPr>
          <a:xfrm>
            <a:off x="457200" y="1188720"/>
            <a:ext cx="3910260" cy="4846320"/>
          </a:xfrm>
        </p:spPr>
        <p:txBody>
          <a:bodyPr>
            <a:noAutofit/>
          </a:bodyPr>
          <a:lstStyle>
            <a:lvl1pPr>
              <a:defRPr sz="1200" b="0">
                <a:solidFill>
                  <a:srgbClr val="0A3161"/>
                </a:solidFill>
              </a:defRPr>
            </a:lvl1pPr>
            <a:lvl2pPr>
              <a:defRPr sz="1200">
                <a:solidFill>
                  <a:srgbClr val="0A3161"/>
                </a:solidFill>
              </a:defRPr>
            </a:lvl2pPr>
            <a:lvl3pPr>
              <a:defRPr sz="1200">
                <a:solidFill>
                  <a:srgbClr val="0A3161"/>
                </a:solidFill>
              </a:defRPr>
            </a:lvl3pPr>
            <a:lvl4pPr>
              <a:defRPr sz="1200">
                <a:solidFill>
                  <a:srgbClr val="0A3161"/>
                </a:solidFill>
              </a:defRPr>
            </a:lvl4pPr>
            <a:lvl5pPr>
              <a:defRPr sz="1200">
                <a:solidFill>
                  <a:srgbClr val="0A3161"/>
                </a:solidFill>
              </a:defRPr>
            </a:lvl5pPr>
          </a:lstStyle>
          <a:p>
            <a:pPr lvl="0"/>
            <a:r>
              <a:rPr lang="en-US"/>
              <a:t>Click to edit Master text styles</a:t>
            </a:r>
          </a:p>
        </p:txBody>
      </p:sp>
      <p:sp>
        <p:nvSpPr>
          <p:cNvPr id="5" name="Footer Placeholder 4"/>
          <p:cNvSpPr>
            <a:spLocks noGrp="1"/>
          </p:cNvSpPr>
          <p:nvPr>
            <p:ph type="ftr" sz="quarter" idx="11"/>
          </p:nvPr>
        </p:nvSpPr>
        <p:spPr>
          <a:xfrm>
            <a:off x="1005840" y="6263640"/>
            <a:ext cx="3657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fld id="{9F9DAC3B-54E0-4CFE-9D5B-D02E7E9AFCAE}" type="slidenum">
              <a:rPr lang="en-US" smtClean="0"/>
              <a:t>‹#›</a:t>
            </a:fld>
            <a:endParaRPr lang="en-US"/>
          </a:p>
        </p:txBody>
      </p:sp>
      <p:sp>
        <p:nvSpPr>
          <p:cNvPr id="7" name="Date Placeholder 3">
            <a:extLst>
              <a:ext uri="{FF2B5EF4-FFF2-40B4-BE49-F238E27FC236}">
                <a16:creationId xmlns:a16="http://schemas.microsoft.com/office/drawing/2014/main" id="{64F503E4-B178-2543-9E7A-6410A16C659A}"/>
              </a:ext>
            </a:extLst>
          </p:cNvPr>
          <p:cNvSpPr>
            <a:spLocks noGrp="1"/>
          </p:cNvSpPr>
          <p:nvPr>
            <p:ph type="dt" sz="half" idx="10"/>
          </p:nvPr>
        </p:nvSpPr>
        <p:spPr>
          <a:xfrm>
            <a:off x="6689598" y="6263640"/>
            <a:ext cx="1997202" cy="365125"/>
          </a:xfrm>
          <a:prstGeom prst="rect">
            <a:avLst/>
          </a:prstGeom>
        </p:spPr>
        <p:txBody>
          <a:bodyPr/>
          <a:lstStyle/>
          <a:p>
            <a:fld id="{958732F9-D5FE-4DA3-9240-C23AB02A04BD}" type="datetimeFigureOut">
              <a:rPr lang="en-US" smtClean="0"/>
              <a:t>9/15/2025</a:t>
            </a:fld>
            <a:endParaRPr lang="en-US"/>
          </a:p>
        </p:txBody>
      </p:sp>
      <p:sp>
        <p:nvSpPr>
          <p:cNvPr id="11" name="Content Placeholder 2">
            <a:extLst>
              <a:ext uri="{FF2B5EF4-FFF2-40B4-BE49-F238E27FC236}">
                <a16:creationId xmlns:a16="http://schemas.microsoft.com/office/drawing/2014/main" id="{7FF43E72-053D-408B-A5B9-99FD79864FFF}"/>
              </a:ext>
            </a:extLst>
          </p:cNvPr>
          <p:cNvSpPr>
            <a:spLocks noGrp="1"/>
          </p:cNvSpPr>
          <p:nvPr>
            <p:ph idx="13"/>
          </p:nvPr>
        </p:nvSpPr>
        <p:spPr>
          <a:xfrm>
            <a:off x="4776540" y="1209095"/>
            <a:ext cx="4197315" cy="1332086"/>
          </a:xfrm>
        </p:spPr>
        <p:txBody>
          <a:bodyPr>
            <a:noAutofit/>
          </a:bodyPr>
          <a:lstStyle>
            <a:lvl1pPr>
              <a:defRPr sz="1400" b="1">
                <a:solidFill>
                  <a:srgbClr val="0079AD"/>
                </a:solidFill>
              </a:defRPr>
            </a:lvl1pPr>
            <a:lvl2pPr>
              <a:defRPr sz="1200">
                <a:solidFill>
                  <a:srgbClr val="0A3161"/>
                </a:solidFill>
              </a:defRPr>
            </a:lvl2pPr>
            <a:lvl3pPr>
              <a:defRPr sz="1200">
                <a:solidFill>
                  <a:srgbClr val="0A3161"/>
                </a:solidFill>
              </a:defRPr>
            </a:lvl3pPr>
            <a:lvl4pPr>
              <a:defRPr sz="1200">
                <a:solidFill>
                  <a:srgbClr val="0A3161"/>
                </a:solidFill>
              </a:defRPr>
            </a:lvl4pPr>
            <a:lvl5pPr>
              <a:defRPr sz="1200">
                <a:solidFill>
                  <a:srgbClr val="0A3161"/>
                </a:solidFill>
              </a:defRPr>
            </a:lvl5pPr>
          </a:lstStyle>
          <a:p>
            <a:pPr lvl="0"/>
            <a:r>
              <a:rPr lang="en-US"/>
              <a:t>Click to edit Master text styles</a:t>
            </a:r>
          </a:p>
        </p:txBody>
      </p:sp>
      <p:sp>
        <p:nvSpPr>
          <p:cNvPr id="17" name="Content Placeholder 2">
            <a:extLst>
              <a:ext uri="{FF2B5EF4-FFF2-40B4-BE49-F238E27FC236}">
                <a16:creationId xmlns:a16="http://schemas.microsoft.com/office/drawing/2014/main" id="{8EFE9CFB-FF05-4AB0-8DF7-8383C5734AE1}"/>
              </a:ext>
            </a:extLst>
          </p:cNvPr>
          <p:cNvSpPr>
            <a:spLocks noGrp="1"/>
          </p:cNvSpPr>
          <p:nvPr>
            <p:ph idx="15"/>
          </p:nvPr>
        </p:nvSpPr>
        <p:spPr>
          <a:xfrm>
            <a:off x="-2596817" y="2876198"/>
            <a:ext cx="2358784" cy="1237124"/>
          </a:xfrm>
        </p:spPr>
        <p:txBody>
          <a:bodyPr>
            <a:noAutofit/>
          </a:bodyPr>
          <a:lstStyle>
            <a:lvl1pPr>
              <a:defRPr sz="1050" b="0">
                <a:solidFill>
                  <a:srgbClr val="0A3161"/>
                </a:solidFill>
              </a:defRPr>
            </a:lvl1pPr>
            <a:lvl2pPr>
              <a:defRPr sz="1200">
                <a:solidFill>
                  <a:srgbClr val="0A3161"/>
                </a:solidFill>
              </a:defRPr>
            </a:lvl2pPr>
            <a:lvl3pPr>
              <a:defRPr sz="1200">
                <a:solidFill>
                  <a:srgbClr val="0A3161"/>
                </a:solidFill>
              </a:defRPr>
            </a:lvl3pPr>
            <a:lvl4pPr>
              <a:defRPr sz="1200">
                <a:solidFill>
                  <a:srgbClr val="0A3161"/>
                </a:solidFill>
              </a:defRPr>
            </a:lvl4pPr>
            <a:lvl5pPr>
              <a:defRPr sz="1200">
                <a:solidFill>
                  <a:srgbClr val="0A3161"/>
                </a:solidFill>
              </a:defRPr>
            </a:lvl5pPr>
          </a:lstStyle>
          <a:p>
            <a:pPr lvl="0"/>
            <a:r>
              <a:rPr lang="en-US"/>
              <a:t>Click to edit Master text styles</a:t>
            </a:r>
          </a:p>
        </p:txBody>
      </p:sp>
    </p:spTree>
    <p:extLst>
      <p:ext uri="{BB962C8B-B14F-4D97-AF65-F5344CB8AC3E}">
        <p14:creationId xmlns:p14="http://schemas.microsoft.com/office/powerpoint/2010/main" val="408731446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6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0400" y="128429"/>
            <a:ext cx="5486400" cy="685800"/>
          </a:xfrm>
          <a:prstGeom prst="rect">
            <a:avLst/>
          </a:prstGeom>
        </p:spPr>
        <p:txBody>
          <a:bodyPr/>
          <a:lstStyle>
            <a:lvl1pPr>
              <a:defRPr/>
            </a:lvl1pPr>
          </a:lstStyle>
          <a:p>
            <a:r>
              <a:rPr lang="en-US"/>
              <a:t>Click to add content</a:t>
            </a:r>
          </a:p>
        </p:txBody>
      </p:sp>
      <p:sp>
        <p:nvSpPr>
          <p:cNvPr id="5" name="Footer Placeholder 4"/>
          <p:cNvSpPr>
            <a:spLocks noGrp="1"/>
          </p:cNvSpPr>
          <p:nvPr>
            <p:ph type="ftr" sz="quarter" idx="11"/>
          </p:nvPr>
        </p:nvSpPr>
        <p:spPr>
          <a:xfrm>
            <a:off x="1005840" y="6263640"/>
            <a:ext cx="3657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fld id="{9F9DAC3B-54E0-4CFE-9D5B-D02E7E9AFCAE}" type="slidenum">
              <a:rPr lang="en-US" smtClean="0"/>
              <a:t>‹#›</a:t>
            </a:fld>
            <a:endParaRPr lang="en-US"/>
          </a:p>
        </p:txBody>
      </p:sp>
      <p:sp>
        <p:nvSpPr>
          <p:cNvPr id="10" name="Table Placeholder 9"/>
          <p:cNvSpPr>
            <a:spLocks noGrp="1"/>
          </p:cNvSpPr>
          <p:nvPr>
            <p:ph type="tbl" sz="quarter" idx="13"/>
          </p:nvPr>
        </p:nvSpPr>
        <p:spPr>
          <a:xfrm>
            <a:off x="457200" y="1188720"/>
            <a:ext cx="8229600" cy="4846320"/>
          </a:xfrm>
        </p:spPr>
        <p:txBody>
          <a:bodyPr/>
          <a:lstStyle/>
          <a:p>
            <a:r>
              <a:rPr lang="en-US"/>
              <a:t>Click icon to add table</a:t>
            </a:r>
          </a:p>
        </p:txBody>
      </p:sp>
      <p:sp>
        <p:nvSpPr>
          <p:cNvPr id="8" name="Date Placeholder 3">
            <a:extLst>
              <a:ext uri="{FF2B5EF4-FFF2-40B4-BE49-F238E27FC236}">
                <a16:creationId xmlns:a16="http://schemas.microsoft.com/office/drawing/2014/main" id="{0C1A172A-9B59-EB43-AADD-6A1D82F805EC}"/>
              </a:ext>
            </a:extLst>
          </p:cNvPr>
          <p:cNvSpPr>
            <a:spLocks noGrp="1"/>
          </p:cNvSpPr>
          <p:nvPr>
            <p:ph type="dt" sz="half" idx="10"/>
          </p:nvPr>
        </p:nvSpPr>
        <p:spPr>
          <a:xfrm>
            <a:off x="6689598" y="6263640"/>
            <a:ext cx="1997202" cy="365125"/>
          </a:xfrm>
          <a:prstGeom prst="rect">
            <a:avLst/>
          </a:prstGeom>
        </p:spPr>
        <p:txBody>
          <a:bodyPr/>
          <a:lstStyle/>
          <a:p>
            <a:fld id="{958732F9-D5FE-4DA3-9240-C23AB02A04BD}" type="datetimeFigureOut">
              <a:rPr lang="en-US" smtClean="0"/>
              <a:t>9/15/2025</a:t>
            </a:fld>
            <a:endParaRPr lang="en-US"/>
          </a:p>
        </p:txBody>
      </p:sp>
    </p:spTree>
    <p:extLst>
      <p:ext uri="{BB962C8B-B14F-4D97-AF65-F5344CB8AC3E}">
        <p14:creationId xmlns:p14="http://schemas.microsoft.com/office/powerpoint/2010/main" val="3921577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7 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88720"/>
            <a:ext cx="8229600" cy="3248026"/>
          </a:xfrm>
          <a:prstGeom prst="rect">
            <a:avLst/>
          </a:prstGeom>
        </p:spPr>
        <p:txBody>
          <a:bodyPr anchor="b"/>
          <a:lstStyle>
            <a:lvl1pPr>
              <a:defRPr sz="6000">
                <a:solidFill>
                  <a:srgbClr val="0A3161"/>
                </a:solidFill>
              </a:defRPr>
            </a:lvl1pPr>
          </a:lstStyle>
          <a:p>
            <a:r>
              <a:rPr lang="en-US"/>
              <a:t>Click to add content</a:t>
            </a:r>
          </a:p>
        </p:txBody>
      </p:sp>
      <p:sp>
        <p:nvSpPr>
          <p:cNvPr id="3" name="Text Placeholder 2"/>
          <p:cNvSpPr>
            <a:spLocks noGrp="1"/>
          </p:cNvSpPr>
          <p:nvPr>
            <p:ph type="body" idx="1"/>
          </p:nvPr>
        </p:nvSpPr>
        <p:spPr>
          <a:xfrm>
            <a:off x="457200" y="4572000"/>
            <a:ext cx="8229600" cy="1463040"/>
          </a:xfrm>
        </p:spPr>
        <p:txBody>
          <a:bodyPr/>
          <a:lstStyle>
            <a:lvl1pPr marL="0" indent="0">
              <a:buNone/>
              <a:defRPr sz="2400">
                <a:solidFill>
                  <a:srgbClr val="B3194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1005840" y="6263640"/>
            <a:ext cx="3657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fld id="{9F9DAC3B-54E0-4CFE-9D5B-D02E7E9AFCAE}" type="slidenum">
              <a:rPr lang="en-US" smtClean="0"/>
              <a:t>‹#›</a:t>
            </a:fld>
            <a:endParaRPr lang="en-US"/>
          </a:p>
        </p:txBody>
      </p:sp>
      <p:sp>
        <p:nvSpPr>
          <p:cNvPr id="8" name="Date Placeholder 4">
            <a:extLst>
              <a:ext uri="{FF2B5EF4-FFF2-40B4-BE49-F238E27FC236}">
                <a16:creationId xmlns:a16="http://schemas.microsoft.com/office/drawing/2014/main" id="{755D1286-6D1D-0F4F-8444-0698CAF8CA31}"/>
              </a:ext>
            </a:extLst>
          </p:cNvPr>
          <p:cNvSpPr>
            <a:spLocks noGrp="1"/>
          </p:cNvSpPr>
          <p:nvPr>
            <p:ph type="dt" sz="half" idx="10"/>
          </p:nvPr>
        </p:nvSpPr>
        <p:spPr>
          <a:xfrm>
            <a:off x="6689598" y="6263640"/>
            <a:ext cx="1997202" cy="365125"/>
          </a:xfrm>
          <a:prstGeom prst="rect">
            <a:avLst/>
          </a:prstGeom>
        </p:spPr>
        <p:txBody>
          <a:bodyPr/>
          <a:lstStyle/>
          <a:p>
            <a:fld id="{958732F9-D5FE-4DA3-9240-C23AB02A04BD}" type="datetimeFigureOut">
              <a:rPr lang="en-US" smtClean="0"/>
              <a:t>9/15/2025</a:t>
            </a:fld>
            <a:endParaRPr lang="en-US"/>
          </a:p>
        </p:txBody>
      </p:sp>
    </p:spTree>
    <p:extLst>
      <p:ext uri="{BB962C8B-B14F-4D97-AF65-F5344CB8AC3E}">
        <p14:creationId xmlns:p14="http://schemas.microsoft.com/office/powerpoint/2010/main" val="5613083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8 Divided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88720"/>
            <a:ext cx="3931920" cy="4754880"/>
          </a:xfrm>
        </p:spPr>
        <p:txBody>
          <a:bodyPr/>
          <a:lstStyle>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4880" y="1188720"/>
            <a:ext cx="3931920" cy="4754880"/>
          </a:xfrm>
        </p:spPr>
        <p:txBody>
          <a:bodyPr/>
          <a:lstStyle>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689598" y="6263640"/>
            <a:ext cx="1997202" cy="365125"/>
          </a:xfrm>
          <a:prstGeom prst="rect">
            <a:avLst/>
          </a:prstGeom>
        </p:spPr>
        <p:txBody>
          <a:bodyPr/>
          <a:lstStyle/>
          <a:p>
            <a:fld id="{958732F9-D5FE-4DA3-9240-C23AB02A04BD}" type="datetimeFigureOut">
              <a:rPr lang="en-US" smtClean="0"/>
              <a:t>9/15/2025</a:t>
            </a:fld>
            <a:endParaRPr lang="en-US"/>
          </a:p>
        </p:txBody>
      </p:sp>
      <p:sp>
        <p:nvSpPr>
          <p:cNvPr id="6" name="Footer Placeholder 5"/>
          <p:cNvSpPr>
            <a:spLocks noGrp="1"/>
          </p:cNvSpPr>
          <p:nvPr>
            <p:ph type="ftr" sz="quarter" idx="11"/>
          </p:nvPr>
        </p:nvSpPr>
        <p:spPr>
          <a:xfrm>
            <a:off x="1005840" y="6263640"/>
            <a:ext cx="3657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457200" y="6263640"/>
            <a:ext cx="457200" cy="365760"/>
          </a:xfrm>
          <a:prstGeom prst="rect">
            <a:avLst/>
          </a:prstGeom>
        </p:spPr>
        <p:txBody>
          <a:bodyPr/>
          <a:lstStyle/>
          <a:p>
            <a:fld id="{9F9DAC3B-54E0-4CFE-9D5B-D02E7E9AFCAE}" type="slidenum">
              <a:rPr lang="en-US" smtClean="0"/>
              <a:t>‹#›</a:t>
            </a:fld>
            <a:endParaRPr lang="en-US"/>
          </a:p>
        </p:txBody>
      </p:sp>
      <p:cxnSp>
        <p:nvCxnSpPr>
          <p:cNvPr id="9" name="Straight Connector 8" descr="A vertical divider line seperating content on the left of the slide from content on the right" title="Vertical Divider">
            <a:extLst>
              <a:ext uri="{FF2B5EF4-FFF2-40B4-BE49-F238E27FC236}">
                <a16:creationId xmlns:a16="http://schemas.microsoft.com/office/drawing/2014/main" id="{8740D3E5-AA71-C94F-B115-C3A81D53A843}"/>
              </a:ext>
            </a:extLst>
          </p:cNvPr>
          <p:cNvCxnSpPr>
            <a:cxnSpLocks/>
          </p:cNvCxnSpPr>
          <p:nvPr/>
        </p:nvCxnSpPr>
        <p:spPr>
          <a:xfrm>
            <a:off x="4572000" y="1188720"/>
            <a:ext cx="0" cy="47548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01DFD81E-1B59-7249-9400-9F4C9C25DAF9}"/>
              </a:ext>
            </a:extLst>
          </p:cNvPr>
          <p:cNvSpPr>
            <a:spLocks noGrp="1"/>
          </p:cNvSpPr>
          <p:nvPr>
            <p:ph type="title" hasCustomPrompt="1"/>
          </p:nvPr>
        </p:nvSpPr>
        <p:spPr>
          <a:xfrm>
            <a:off x="3200400" y="128016"/>
            <a:ext cx="5486400" cy="667465"/>
          </a:xfrm>
          <a:prstGeom prst="rect">
            <a:avLst/>
          </a:prstGeom>
        </p:spPr>
        <p:txBody>
          <a:bodyPr/>
          <a:lstStyle>
            <a:lvl1pPr>
              <a:defRPr/>
            </a:lvl1pPr>
          </a:lstStyle>
          <a:p>
            <a:r>
              <a:rPr lang="en-US"/>
              <a:t>Click to add content</a:t>
            </a:r>
          </a:p>
        </p:txBody>
      </p:sp>
    </p:spTree>
    <p:extLst>
      <p:ext uri="{BB962C8B-B14F-4D97-AF65-F5344CB8AC3E}">
        <p14:creationId xmlns:p14="http://schemas.microsoft.com/office/powerpoint/2010/main" val="31171777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9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88720"/>
            <a:ext cx="8229600" cy="457200"/>
          </a:xfrm>
          <a:prstGeom prst="rect">
            <a:avLst/>
          </a:prstGeom>
        </p:spPr>
        <p:txBody>
          <a:bodyPr/>
          <a:lstStyle>
            <a:lvl1pPr>
              <a:defRPr>
                <a:solidFill>
                  <a:srgbClr val="0A3161"/>
                </a:solidFill>
              </a:defRPr>
            </a:lvl1pPr>
          </a:lstStyle>
          <a:p>
            <a:r>
              <a:rPr lang="en-US"/>
              <a:t>Click to add content</a:t>
            </a:r>
          </a:p>
        </p:txBody>
      </p:sp>
      <p:sp>
        <p:nvSpPr>
          <p:cNvPr id="3" name="Text Placeholder 2"/>
          <p:cNvSpPr>
            <a:spLocks noGrp="1"/>
          </p:cNvSpPr>
          <p:nvPr>
            <p:ph type="body" idx="1"/>
          </p:nvPr>
        </p:nvSpPr>
        <p:spPr>
          <a:xfrm>
            <a:off x="457200" y="1681163"/>
            <a:ext cx="3931920" cy="7315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505075"/>
            <a:ext cx="3931920" cy="3474720"/>
          </a:xfrm>
        </p:spPr>
        <p:txBody>
          <a:bodyPr/>
          <a:lstStyle>
            <a:lvl1pPr>
              <a:defRPr>
                <a:solidFill>
                  <a:srgbClr val="0A316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54880" y="1681163"/>
            <a:ext cx="3931920" cy="7315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1" y="2505075"/>
            <a:ext cx="3931920" cy="3474720"/>
          </a:xfrm>
        </p:spPr>
        <p:txBody>
          <a:bodyPr/>
          <a:lstStyle>
            <a:lvl1pPr>
              <a:defRPr>
                <a:solidFill>
                  <a:srgbClr val="0A316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689598" y="6263640"/>
            <a:ext cx="1997202" cy="365125"/>
          </a:xfrm>
          <a:prstGeom prst="rect">
            <a:avLst/>
          </a:prstGeom>
        </p:spPr>
        <p:txBody>
          <a:bodyPr/>
          <a:lstStyle/>
          <a:p>
            <a:fld id="{958732F9-D5FE-4DA3-9240-C23AB02A04BD}" type="datetimeFigureOut">
              <a:rPr lang="en-US" smtClean="0"/>
              <a:t>9/15/2025</a:t>
            </a:fld>
            <a:endParaRPr lang="en-US"/>
          </a:p>
        </p:txBody>
      </p:sp>
      <p:sp>
        <p:nvSpPr>
          <p:cNvPr id="8" name="Footer Placeholder 7"/>
          <p:cNvSpPr>
            <a:spLocks noGrp="1"/>
          </p:cNvSpPr>
          <p:nvPr>
            <p:ph type="ftr" sz="quarter" idx="11"/>
          </p:nvPr>
        </p:nvSpPr>
        <p:spPr>
          <a:xfrm>
            <a:off x="1005840" y="6263640"/>
            <a:ext cx="3657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457200" y="6263640"/>
            <a:ext cx="457200" cy="365760"/>
          </a:xfrm>
          <a:prstGeom prst="rect">
            <a:avLst/>
          </a:prstGeom>
        </p:spPr>
        <p:txBody>
          <a:bodyPr/>
          <a:lstStyle/>
          <a:p>
            <a:fld id="{9F9DAC3B-54E0-4CFE-9D5B-D02E7E9AFCAE}" type="slidenum">
              <a:rPr lang="en-US" smtClean="0"/>
              <a:t>‹#›</a:t>
            </a:fld>
            <a:endParaRPr lang="en-US"/>
          </a:p>
        </p:txBody>
      </p:sp>
      <p:cxnSp>
        <p:nvCxnSpPr>
          <p:cNvPr id="10" name="Straight Connector 9" descr="A vertical divider line seperating content on the left of the slide from content on the right" title="Vertical Divider"/>
          <p:cNvCxnSpPr>
            <a:cxnSpLocks/>
          </p:cNvCxnSpPr>
          <p:nvPr/>
        </p:nvCxnSpPr>
        <p:spPr>
          <a:xfrm>
            <a:off x="4573478" y="1681163"/>
            <a:ext cx="0" cy="42976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9618037"/>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0 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005840" y="6263640"/>
            <a:ext cx="3657600" cy="365125"/>
          </a:xfrm>
          <a:prstGeom prst="rect">
            <a:avLst/>
          </a:prstGeom>
        </p:spPr>
        <p:txBody>
          <a:bodyPr/>
          <a:lstStyle/>
          <a:p>
            <a:endParaRPr lang="en-US"/>
          </a:p>
        </p:txBody>
      </p:sp>
      <p:sp>
        <p:nvSpPr>
          <p:cNvPr id="2" name="Title 1"/>
          <p:cNvSpPr>
            <a:spLocks noGrp="1"/>
          </p:cNvSpPr>
          <p:nvPr>
            <p:ph type="title" hasCustomPrompt="1"/>
          </p:nvPr>
        </p:nvSpPr>
        <p:spPr>
          <a:xfrm>
            <a:off x="3200400" y="134547"/>
            <a:ext cx="5486400" cy="667465"/>
          </a:xfrm>
          <a:prstGeom prst="rect">
            <a:avLst/>
          </a:prstGeom>
        </p:spPr>
        <p:txBody>
          <a:bodyPr/>
          <a:lstStyle>
            <a:lvl1pPr>
              <a:defRPr/>
            </a:lvl1pPr>
          </a:lstStyle>
          <a:p>
            <a:r>
              <a:rPr lang="en-US"/>
              <a:t>Click to add content</a:t>
            </a:r>
          </a:p>
        </p:txBody>
      </p:sp>
      <p:sp>
        <p:nvSpPr>
          <p:cNvPr id="3" name="Date Placeholder 2"/>
          <p:cNvSpPr>
            <a:spLocks noGrp="1"/>
          </p:cNvSpPr>
          <p:nvPr>
            <p:ph type="dt" sz="half" idx="10"/>
          </p:nvPr>
        </p:nvSpPr>
        <p:spPr>
          <a:xfrm>
            <a:off x="6689598" y="6263640"/>
            <a:ext cx="1997202" cy="365125"/>
          </a:xfrm>
          <a:prstGeom prst="rect">
            <a:avLst/>
          </a:prstGeom>
        </p:spPr>
        <p:txBody>
          <a:bodyPr/>
          <a:lstStyle/>
          <a:p>
            <a:fld id="{958732F9-D5FE-4DA3-9240-C23AB02A04BD}" type="datetimeFigureOut">
              <a:rPr lang="en-US" smtClean="0"/>
              <a:t>9/15/2025</a:t>
            </a:fld>
            <a:endParaRPr lang="en-US"/>
          </a:p>
        </p:txBody>
      </p:sp>
      <p:sp>
        <p:nvSpPr>
          <p:cNvPr id="5" name="Slide Number Placeholder 4"/>
          <p:cNvSpPr>
            <a:spLocks noGrp="1"/>
          </p:cNvSpPr>
          <p:nvPr>
            <p:ph type="sldNum" sz="quarter" idx="12"/>
          </p:nvPr>
        </p:nvSpPr>
        <p:spPr>
          <a:xfrm>
            <a:off x="457200" y="6263640"/>
            <a:ext cx="457200" cy="365760"/>
          </a:xfrm>
          <a:prstGeom prst="rect">
            <a:avLst/>
          </a:prstGeom>
        </p:spPr>
        <p:txBody>
          <a:bodyPr/>
          <a:lstStyle/>
          <a:p>
            <a:fld id="{9F9DAC3B-54E0-4CFE-9D5B-D02E7E9AFCAE}" type="slidenum">
              <a:rPr lang="en-US" smtClean="0"/>
              <a:t>‹#›</a:t>
            </a:fld>
            <a:endParaRPr lang="en-US"/>
          </a:p>
        </p:txBody>
      </p:sp>
    </p:spTree>
    <p:extLst>
      <p:ext uri="{BB962C8B-B14F-4D97-AF65-F5344CB8AC3E}">
        <p14:creationId xmlns:p14="http://schemas.microsoft.com/office/powerpoint/2010/main" val="19368759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11 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689598" y="6263640"/>
            <a:ext cx="1997202" cy="365125"/>
          </a:xfrm>
          <a:prstGeom prst="rect">
            <a:avLst/>
          </a:prstGeom>
        </p:spPr>
        <p:txBody>
          <a:bodyPr/>
          <a:lstStyle/>
          <a:p>
            <a:fld id="{958732F9-D5FE-4DA3-9240-C23AB02A04BD}" type="datetimeFigureOut">
              <a:rPr lang="en-US" smtClean="0"/>
              <a:t>9/15/2025</a:t>
            </a:fld>
            <a:endParaRPr lang="en-US"/>
          </a:p>
        </p:txBody>
      </p:sp>
      <p:sp>
        <p:nvSpPr>
          <p:cNvPr id="3" name="Footer Placeholder 2"/>
          <p:cNvSpPr>
            <a:spLocks noGrp="1"/>
          </p:cNvSpPr>
          <p:nvPr>
            <p:ph type="ftr" sz="quarter" idx="11"/>
          </p:nvPr>
        </p:nvSpPr>
        <p:spPr>
          <a:xfrm>
            <a:off x="1005840" y="6263640"/>
            <a:ext cx="3657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457200" y="6263640"/>
            <a:ext cx="457200" cy="365760"/>
          </a:xfrm>
          <a:prstGeom prst="rect">
            <a:avLst/>
          </a:prstGeom>
        </p:spPr>
        <p:txBody>
          <a:bodyPr/>
          <a:lstStyle/>
          <a:p>
            <a:fld id="{9F9DAC3B-54E0-4CFE-9D5B-D02E7E9AFCAE}" type="slidenum">
              <a:rPr lang="en-US" smtClean="0"/>
              <a:t>‹#›</a:t>
            </a:fld>
            <a:endParaRPr lang="en-US"/>
          </a:p>
        </p:txBody>
      </p:sp>
    </p:spTree>
    <p:extLst>
      <p:ext uri="{BB962C8B-B14F-4D97-AF65-F5344CB8AC3E}">
        <p14:creationId xmlns:p14="http://schemas.microsoft.com/office/powerpoint/2010/main" val="54390748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12 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88720"/>
            <a:ext cx="3108960" cy="1554480"/>
          </a:xfrm>
          <a:prstGeom prst="rect">
            <a:avLst/>
          </a:prstGeom>
        </p:spPr>
        <p:txBody>
          <a:bodyPr anchor="b"/>
          <a:lstStyle>
            <a:lvl1pPr>
              <a:defRPr sz="2800">
                <a:solidFill>
                  <a:srgbClr val="0A3161"/>
                </a:solidFill>
              </a:defRPr>
            </a:lvl1pPr>
          </a:lstStyle>
          <a:p>
            <a:r>
              <a:rPr lang="en-US"/>
              <a:t>Click to add content</a:t>
            </a:r>
          </a:p>
        </p:txBody>
      </p:sp>
      <p:sp>
        <p:nvSpPr>
          <p:cNvPr id="3" name="Content Placeholder 2"/>
          <p:cNvSpPr>
            <a:spLocks noGrp="1"/>
          </p:cNvSpPr>
          <p:nvPr>
            <p:ph idx="1"/>
          </p:nvPr>
        </p:nvSpPr>
        <p:spPr>
          <a:xfrm>
            <a:off x="3840480" y="1188720"/>
            <a:ext cx="4846320" cy="4846320"/>
          </a:xfrm>
        </p:spPr>
        <p:txBody>
          <a:bodyPr/>
          <a:lstStyle>
            <a:lvl1pPr>
              <a:defRPr sz="2800"/>
            </a:lvl1pPr>
            <a:lvl2pPr>
              <a:defRPr sz="2000"/>
            </a:lvl2pPr>
            <a:lvl3pPr>
              <a:defRPr sz="2000"/>
            </a:lvl3pPr>
            <a:lvl4pPr>
              <a:defRPr sz="16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199" y="2926080"/>
            <a:ext cx="3108960" cy="3108960"/>
          </a:xfrm>
        </p:spPr>
        <p:txBody>
          <a:bodyPr/>
          <a:lstStyle>
            <a:lvl1pPr marL="0" indent="0">
              <a:buNone/>
              <a:defRPr sz="2000" b="0">
                <a:solidFill>
                  <a:srgbClr val="0A316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689598" y="6263640"/>
            <a:ext cx="1997202" cy="365125"/>
          </a:xfrm>
          <a:prstGeom prst="rect">
            <a:avLst/>
          </a:prstGeom>
        </p:spPr>
        <p:txBody>
          <a:bodyPr/>
          <a:lstStyle/>
          <a:p>
            <a:fld id="{958732F9-D5FE-4DA3-9240-C23AB02A04BD}" type="datetimeFigureOut">
              <a:rPr lang="en-US" smtClean="0"/>
              <a:t>9/15/2025</a:t>
            </a:fld>
            <a:endParaRPr lang="en-US"/>
          </a:p>
        </p:txBody>
      </p:sp>
      <p:sp>
        <p:nvSpPr>
          <p:cNvPr id="6" name="Footer Placeholder 5"/>
          <p:cNvSpPr>
            <a:spLocks noGrp="1"/>
          </p:cNvSpPr>
          <p:nvPr>
            <p:ph type="ftr" sz="quarter" idx="11"/>
          </p:nvPr>
        </p:nvSpPr>
        <p:spPr>
          <a:xfrm>
            <a:off x="1005840" y="6263640"/>
            <a:ext cx="3657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457200" y="6263640"/>
            <a:ext cx="457200" cy="365760"/>
          </a:xfrm>
          <a:prstGeom prst="rect">
            <a:avLst/>
          </a:prstGeom>
        </p:spPr>
        <p:txBody>
          <a:bodyPr/>
          <a:lstStyle/>
          <a:p>
            <a:fld id="{9F9DAC3B-54E0-4CFE-9D5B-D02E7E9AFCAE}" type="slidenum">
              <a:rPr lang="en-US" smtClean="0"/>
              <a:t>‹#›</a:t>
            </a:fld>
            <a:endParaRPr lang="en-US"/>
          </a:p>
        </p:txBody>
      </p:sp>
    </p:spTree>
    <p:extLst>
      <p:ext uri="{BB962C8B-B14F-4D97-AF65-F5344CB8AC3E}">
        <p14:creationId xmlns:p14="http://schemas.microsoft.com/office/powerpoint/2010/main" val="4047289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26CC8F0A-64BA-4391-B5E8-9D322220216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72A70BD8-2FFF-45E3-9D58-044AB83DD8E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E13450BD-6779-41E8-AB50-8E1E91209A74}"/>
              </a:ext>
            </a:extLst>
          </p:cNvPr>
          <p:cNvSpPr>
            <a:spLocks noGrp="1" noChangeArrowheads="1"/>
          </p:cNvSpPr>
          <p:nvPr>
            <p:ph type="sldNum" sz="quarter" idx="12"/>
          </p:nvPr>
        </p:nvSpPr>
        <p:spPr>
          <a:ln/>
        </p:spPr>
        <p:txBody>
          <a:bodyPr/>
          <a:lstStyle>
            <a:lvl1pPr>
              <a:defRPr/>
            </a:lvl1pPr>
          </a:lstStyle>
          <a:p>
            <a:pPr>
              <a:defRPr/>
            </a:pPr>
            <a:fld id="{E9756F47-50CE-485F-ACD5-EA6DFF797E7C}" type="slidenum">
              <a:rPr lang="en-US" altLang="en-US"/>
              <a:pPr>
                <a:defRPr/>
              </a:pPr>
              <a:t>‹#›</a:t>
            </a:fld>
            <a:endParaRPr lang="en-US" altLang="en-US"/>
          </a:p>
        </p:txBody>
      </p:sp>
      <p:sp>
        <p:nvSpPr>
          <p:cNvPr id="8" name="Title 7">
            <a:extLst>
              <a:ext uri="{FF2B5EF4-FFF2-40B4-BE49-F238E27FC236}">
                <a16:creationId xmlns:a16="http://schemas.microsoft.com/office/drawing/2014/main" id="{D594B784-2250-4304-B018-62F27231495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9802602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13 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88720"/>
            <a:ext cx="3108960" cy="1554480"/>
          </a:xfrm>
          <a:prstGeom prst="rect">
            <a:avLst/>
          </a:prstGeom>
        </p:spPr>
        <p:txBody>
          <a:bodyPr anchor="b"/>
          <a:lstStyle>
            <a:lvl1pPr>
              <a:defRPr sz="2400">
                <a:solidFill>
                  <a:srgbClr val="B31942"/>
                </a:solidFill>
              </a:defRPr>
            </a:lvl1pPr>
          </a:lstStyle>
          <a:p>
            <a:r>
              <a:rPr lang="en-US"/>
              <a:t>Click to add content</a:t>
            </a:r>
          </a:p>
        </p:txBody>
      </p:sp>
      <p:sp>
        <p:nvSpPr>
          <p:cNvPr id="3" name="Picture Placeholder 2"/>
          <p:cNvSpPr>
            <a:spLocks noGrp="1"/>
          </p:cNvSpPr>
          <p:nvPr>
            <p:ph type="pic" idx="1"/>
          </p:nvPr>
        </p:nvSpPr>
        <p:spPr>
          <a:xfrm>
            <a:off x="3840480" y="1188720"/>
            <a:ext cx="4846320" cy="4846320"/>
          </a:xfrm>
          <a:ln w="6350">
            <a:noFill/>
          </a:ln>
          <a:effectLst>
            <a:outerShdw blurRad="127000" dist="127000" dir="2700000" algn="tl" rotWithShape="0">
              <a:prstClr val="black">
                <a:alpha val="30000"/>
              </a:prstClr>
            </a:outerShdw>
          </a:effectLst>
        </p:spPr>
        <p:txBody>
          <a:bodyPr anchor="t"/>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457200" y="2926080"/>
            <a:ext cx="3108960" cy="3108960"/>
          </a:xfrm>
        </p:spPr>
        <p:txBody>
          <a:bodyPr/>
          <a:lstStyle>
            <a:lvl1pPr marL="0" indent="0">
              <a:buNone/>
              <a:defRPr sz="2000" b="0">
                <a:solidFill>
                  <a:srgbClr val="0A316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1005840" y="6263640"/>
            <a:ext cx="3657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457200" y="6263640"/>
            <a:ext cx="457200" cy="365760"/>
          </a:xfrm>
          <a:prstGeom prst="rect">
            <a:avLst/>
          </a:prstGeom>
        </p:spPr>
        <p:txBody>
          <a:bodyPr/>
          <a:lstStyle/>
          <a:p>
            <a:fld id="{9F9DAC3B-54E0-4CFE-9D5B-D02E7E9AFCAE}" type="slidenum">
              <a:rPr lang="en-US" smtClean="0"/>
              <a:t>‹#›</a:t>
            </a:fld>
            <a:endParaRPr lang="en-US"/>
          </a:p>
        </p:txBody>
      </p:sp>
      <p:sp>
        <p:nvSpPr>
          <p:cNvPr id="8" name="Date Placeholder 3">
            <a:extLst>
              <a:ext uri="{FF2B5EF4-FFF2-40B4-BE49-F238E27FC236}">
                <a16:creationId xmlns:a16="http://schemas.microsoft.com/office/drawing/2014/main" id="{14D8E201-5475-CA4D-A245-DFE23D3F807A}"/>
              </a:ext>
            </a:extLst>
          </p:cNvPr>
          <p:cNvSpPr>
            <a:spLocks noGrp="1"/>
          </p:cNvSpPr>
          <p:nvPr>
            <p:ph type="dt" sz="half" idx="10"/>
          </p:nvPr>
        </p:nvSpPr>
        <p:spPr>
          <a:xfrm>
            <a:off x="6689598" y="6263640"/>
            <a:ext cx="1997202" cy="365125"/>
          </a:xfrm>
          <a:prstGeom prst="rect">
            <a:avLst/>
          </a:prstGeom>
        </p:spPr>
        <p:txBody>
          <a:bodyPr/>
          <a:lstStyle/>
          <a:p>
            <a:fld id="{958732F9-D5FE-4DA3-9240-C23AB02A04BD}" type="datetimeFigureOut">
              <a:rPr lang="en-US" smtClean="0"/>
              <a:t>9/15/2025</a:t>
            </a:fld>
            <a:endParaRPr lang="en-US"/>
          </a:p>
        </p:txBody>
      </p:sp>
    </p:spTree>
    <p:extLst>
      <p:ext uri="{BB962C8B-B14F-4D97-AF65-F5344CB8AC3E}">
        <p14:creationId xmlns:p14="http://schemas.microsoft.com/office/powerpoint/2010/main" val="24370445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userDrawn="1">
  <p:cSld name="1_4 Alt Title Slide no Wayfin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2EE46-4DFB-E24A-9BE4-15BF51E1FDBF}"/>
              </a:ext>
            </a:extLst>
          </p:cNvPr>
          <p:cNvSpPr>
            <a:spLocks noGrp="1"/>
          </p:cNvSpPr>
          <p:nvPr>
            <p:ph type="ctrTitle" hasCustomPrompt="1"/>
          </p:nvPr>
        </p:nvSpPr>
        <p:spPr>
          <a:xfrm>
            <a:off x="1429357" y="2133161"/>
            <a:ext cx="7293403" cy="2260314"/>
          </a:xfrm>
          <a:prstGeom prst="rect">
            <a:avLst/>
          </a:prstGeom>
        </p:spPr>
        <p:txBody>
          <a:bodyPr anchor="t">
            <a:noAutofit/>
          </a:bodyPr>
          <a:lstStyle>
            <a:lvl1pPr algn="l">
              <a:defRPr sz="3600" b="1" cap="none" baseline="0">
                <a:solidFill>
                  <a:srgbClr val="0A3161"/>
                </a:solidFill>
              </a:defRPr>
            </a:lvl1pPr>
          </a:lstStyle>
          <a:p>
            <a:r>
              <a:rPr lang="en-US"/>
              <a:t>IRS Presentation Title</a:t>
            </a:r>
            <a:br>
              <a:rPr lang="en-US"/>
            </a:br>
            <a:r>
              <a:rPr lang="en-US"/>
              <a:t>Up to Two Lines</a:t>
            </a:r>
          </a:p>
        </p:txBody>
      </p:sp>
      <p:sp>
        <p:nvSpPr>
          <p:cNvPr id="5" name="Text Placeholder 4">
            <a:extLst>
              <a:ext uri="{FF2B5EF4-FFF2-40B4-BE49-F238E27FC236}">
                <a16:creationId xmlns:a16="http://schemas.microsoft.com/office/drawing/2014/main" id="{02AC1B34-1EF2-D340-9784-8CFC27BDC165}"/>
              </a:ext>
            </a:extLst>
          </p:cNvPr>
          <p:cNvSpPr>
            <a:spLocks noGrp="1"/>
          </p:cNvSpPr>
          <p:nvPr>
            <p:ph type="body" sz="quarter" idx="12" hasCustomPrompt="1"/>
          </p:nvPr>
        </p:nvSpPr>
        <p:spPr>
          <a:xfrm>
            <a:off x="1429358" y="1228167"/>
            <a:ext cx="4940621" cy="843349"/>
          </a:xfrm>
        </p:spPr>
        <p:txBody>
          <a:bodyPr anchor="b"/>
          <a:lstStyle>
            <a:lvl1pPr>
              <a:lnSpc>
                <a:spcPts val="2025"/>
              </a:lnSpc>
              <a:spcBef>
                <a:spcPts val="0"/>
              </a:spcBef>
              <a:spcAft>
                <a:spcPts val="0"/>
              </a:spcAft>
              <a:defRPr sz="1125" b="0" i="0">
                <a:solidFill>
                  <a:srgbClr val="B31942"/>
                </a:solidFill>
              </a:defRPr>
            </a:lvl1pPr>
          </a:lstStyle>
          <a:p>
            <a:pPr lvl="0"/>
            <a:r>
              <a:rPr lang="en-US"/>
              <a:t>Tagline or Other Information</a:t>
            </a:r>
          </a:p>
        </p:txBody>
      </p:sp>
      <p:sp>
        <p:nvSpPr>
          <p:cNvPr id="6" name="Text Placeholder 5">
            <a:extLst>
              <a:ext uri="{FF2B5EF4-FFF2-40B4-BE49-F238E27FC236}">
                <a16:creationId xmlns:a16="http://schemas.microsoft.com/office/drawing/2014/main" id="{875D1B5E-A920-9A48-8A20-C28B0F982964}"/>
              </a:ext>
            </a:extLst>
          </p:cNvPr>
          <p:cNvSpPr>
            <a:spLocks noGrp="1"/>
          </p:cNvSpPr>
          <p:nvPr>
            <p:ph type="body" sz="quarter" idx="13" hasCustomPrompt="1"/>
          </p:nvPr>
        </p:nvSpPr>
        <p:spPr>
          <a:xfrm>
            <a:off x="1491003" y="4462248"/>
            <a:ext cx="3687172" cy="377507"/>
          </a:xfrm>
        </p:spPr>
        <p:txBody>
          <a:bodyPr/>
          <a:lstStyle>
            <a:lvl1pPr>
              <a:defRPr sz="1350" b="0">
                <a:solidFill>
                  <a:srgbClr val="B31942"/>
                </a:solidFill>
              </a:defRPr>
            </a:lvl1pPr>
          </a:lstStyle>
          <a:p>
            <a:pPr lvl="0"/>
            <a:r>
              <a:rPr lang="en-US"/>
              <a:t>Date</a:t>
            </a:r>
          </a:p>
        </p:txBody>
      </p:sp>
      <p:sp>
        <p:nvSpPr>
          <p:cNvPr id="7" name="Text Placeholder 5">
            <a:extLst>
              <a:ext uri="{FF2B5EF4-FFF2-40B4-BE49-F238E27FC236}">
                <a16:creationId xmlns:a16="http://schemas.microsoft.com/office/drawing/2014/main" id="{FFAD8265-CDBD-304D-A45F-4264530D547F}"/>
              </a:ext>
            </a:extLst>
          </p:cNvPr>
          <p:cNvSpPr>
            <a:spLocks noGrp="1"/>
          </p:cNvSpPr>
          <p:nvPr>
            <p:ph type="body" sz="quarter" idx="19" hasCustomPrompt="1"/>
          </p:nvPr>
        </p:nvSpPr>
        <p:spPr>
          <a:xfrm>
            <a:off x="1012704" y="473594"/>
            <a:ext cx="4821238" cy="685800"/>
          </a:xfrm>
        </p:spPr>
        <p:txBody>
          <a:bodyPr anchor="ctr">
            <a:normAutofit/>
          </a:bodyPr>
          <a:lstStyle>
            <a:lvl1pPr>
              <a:defRPr sz="1275" b="1" i="0" baseline="0">
                <a:solidFill>
                  <a:srgbClr val="0A3161"/>
                </a:solidFill>
                <a:latin typeface="Arial Black" charset="0"/>
                <a:ea typeface="Arial Black" charset="0"/>
                <a:cs typeface="Arial Black" charset="0"/>
              </a:defRPr>
            </a:lvl1pPr>
          </a:lstStyle>
          <a:p>
            <a:pPr lvl="0"/>
            <a:r>
              <a:rPr lang="en-US"/>
              <a:t>IRS Business Unit Name</a:t>
            </a:r>
          </a:p>
        </p:txBody>
      </p:sp>
      <p:sp>
        <p:nvSpPr>
          <p:cNvPr id="9" name="Footer Placeholder 5">
            <a:extLst>
              <a:ext uri="{FF2B5EF4-FFF2-40B4-BE49-F238E27FC236}">
                <a16:creationId xmlns:a16="http://schemas.microsoft.com/office/drawing/2014/main" id="{F74644D4-8CD7-4A96-B046-F8DB87F39679}"/>
              </a:ext>
            </a:extLst>
          </p:cNvPr>
          <p:cNvSpPr>
            <a:spLocks noGrp="1"/>
          </p:cNvSpPr>
          <p:nvPr>
            <p:ph type="ftr" sz="quarter" idx="21"/>
          </p:nvPr>
        </p:nvSpPr>
        <p:spPr>
          <a:xfrm>
            <a:off x="1495007" y="6453590"/>
            <a:ext cx="6053745" cy="365125"/>
          </a:xfrm>
        </p:spPr>
        <p:txBody>
          <a:bodyPr/>
          <a:lstStyle>
            <a:lvl1pPr>
              <a:defRPr sz="600">
                <a:solidFill>
                  <a:schemeClr val="bg1"/>
                </a:solidFill>
              </a:defRPr>
            </a:lvl1pPr>
          </a:lstStyle>
          <a:p>
            <a:r>
              <a:rPr lang="en-US"/>
              <a:t>TFA Communications &amp; Outreach Strategy v.2 | Taxpayer First Act Office</a:t>
            </a:r>
          </a:p>
        </p:txBody>
      </p:sp>
    </p:spTree>
    <p:extLst>
      <p:ext uri="{BB962C8B-B14F-4D97-AF65-F5344CB8AC3E}">
        <p14:creationId xmlns:p14="http://schemas.microsoft.com/office/powerpoint/2010/main" val="9523102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userDrawn="1">
  <p:cSld name="4_2 Title Slide no Wayfin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EC53FE-A1DA-4A2D-9F44-CFFC50303A34}"/>
              </a:ext>
            </a:extLst>
          </p:cNvPr>
          <p:cNvSpPr>
            <a:spLocks noGrp="1"/>
          </p:cNvSpPr>
          <p:nvPr>
            <p:ph type="title"/>
          </p:nvPr>
        </p:nvSpPr>
        <p:spPr>
          <a:xfrm>
            <a:off x="1886179" y="2697687"/>
            <a:ext cx="6343650" cy="2231622"/>
          </a:xfrm>
        </p:spPr>
        <p:txBody>
          <a:bodyPr anchor="t"/>
          <a:lstStyle>
            <a:lvl1pPr>
              <a:lnSpc>
                <a:spcPct val="100000"/>
              </a:lnSpc>
              <a:defRPr sz="4500" b="1"/>
            </a:lvl1pPr>
          </a:lstStyle>
          <a:p>
            <a:r>
              <a:rPr lang="en-US"/>
              <a:t>Click to edit Master title style</a:t>
            </a:r>
          </a:p>
        </p:txBody>
      </p:sp>
      <p:sp>
        <p:nvSpPr>
          <p:cNvPr id="11" name="Text Placeholder 10">
            <a:extLst>
              <a:ext uri="{FF2B5EF4-FFF2-40B4-BE49-F238E27FC236}">
                <a16:creationId xmlns:a16="http://schemas.microsoft.com/office/drawing/2014/main" id="{9175B0CD-2AA6-436D-BF39-B223BE3EA67A}"/>
              </a:ext>
            </a:extLst>
          </p:cNvPr>
          <p:cNvSpPr>
            <a:spLocks noGrp="1"/>
          </p:cNvSpPr>
          <p:nvPr>
            <p:ph type="body" sz="quarter" idx="21"/>
          </p:nvPr>
        </p:nvSpPr>
        <p:spPr>
          <a:xfrm>
            <a:off x="1886178" y="1673914"/>
            <a:ext cx="6343423" cy="926440"/>
          </a:xfrm>
        </p:spPr>
        <p:txBody>
          <a:bodyPr anchor="b"/>
          <a:lstStyle>
            <a:lvl1pPr algn="l">
              <a:defRPr sz="1125" b="0" u="none"/>
            </a:lvl1pPr>
          </a:lstStyle>
          <a:p>
            <a:pPr lvl="0"/>
            <a:r>
              <a:rPr lang="en-US"/>
              <a:t>Click to edit Master text styles</a:t>
            </a:r>
          </a:p>
        </p:txBody>
      </p:sp>
      <p:sp>
        <p:nvSpPr>
          <p:cNvPr id="13" name="Text Placeholder 12">
            <a:extLst>
              <a:ext uri="{FF2B5EF4-FFF2-40B4-BE49-F238E27FC236}">
                <a16:creationId xmlns:a16="http://schemas.microsoft.com/office/drawing/2014/main" id="{16990F42-A49C-4398-9EE9-E59076923521}"/>
              </a:ext>
            </a:extLst>
          </p:cNvPr>
          <p:cNvSpPr>
            <a:spLocks noGrp="1"/>
          </p:cNvSpPr>
          <p:nvPr>
            <p:ph type="body" sz="quarter" idx="22"/>
          </p:nvPr>
        </p:nvSpPr>
        <p:spPr>
          <a:xfrm>
            <a:off x="1886178" y="5994833"/>
            <a:ext cx="4380380" cy="440548"/>
          </a:xfrm>
        </p:spPr>
        <p:txBody>
          <a:bodyPr/>
          <a:lstStyle>
            <a:lvl1pPr>
              <a:defRPr sz="1350" b="0"/>
            </a:lvl1pPr>
          </a:lstStyle>
          <a:p>
            <a:pPr lvl="0"/>
            <a:r>
              <a:rPr lang="en-US"/>
              <a:t>Click to edit Master text styles</a:t>
            </a:r>
          </a:p>
        </p:txBody>
      </p:sp>
      <p:sp>
        <p:nvSpPr>
          <p:cNvPr id="7" name="Text Placeholder 8">
            <a:extLst>
              <a:ext uri="{FF2B5EF4-FFF2-40B4-BE49-F238E27FC236}">
                <a16:creationId xmlns:a16="http://schemas.microsoft.com/office/drawing/2014/main" id="{E17CA9FD-00ED-4642-A5C8-4497665BD935}"/>
              </a:ext>
            </a:extLst>
          </p:cNvPr>
          <p:cNvSpPr>
            <a:spLocks noGrp="1"/>
          </p:cNvSpPr>
          <p:nvPr>
            <p:ph type="body" sz="quarter" idx="20"/>
          </p:nvPr>
        </p:nvSpPr>
        <p:spPr>
          <a:xfrm>
            <a:off x="2704672" y="345830"/>
            <a:ext cx="6343424" cy="511500"/>
          </a:xfrm>
        </p:spPr>
        <p:txBody>
          <a:bodyPr/>
          <a:lstStyle>
            <a:lvl1pPr>
              <a:defRPr sz="1275">
                <a:solidFill>
                  <a:srgbClr val="0A3161"/>
                </a:solidFill>
                <a:latin typeface="+mj-lt"/>
              </a:defRPr>
            </a:lvl1pPr>
          </a:lstStyle>
          <a:p>
            <a:pPr lvl="0"/>
            <a:r>
              <a:rPr lang="en-US"/>
              <a:t>Click to edit Master text styles</a:t>
            </a:r>
          </a:p>
        </p:txBody>
      </p:sp>
    </p:spTree>
    <p:extLst>
      <p:ext uri="{BB962C8B-B14F-4D97-AF65-F5344CB8AC3E}">
        <p14:creationId xmlns:p14="http://schemas.microsoft.com/office/powerpoint/2010/main" val="133731448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6_Default Initiatives">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1278277959"/>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7" imgW="413" imgH="416" progId="TCLayout.ActiveDocument.1">
                  <p:embed/>
                </p:oleObj>
              </mc:Choice>
              <mc:Fallback>
                <p:oleObj name="think-cell Slide" r:id="rId7"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8"/>
                      <a:stretch>
                        <a:fillRect/>
                      </a:stretch>
                    </p:blipFill>
                    <p:spPr>
                      <a:xfrm>
                        <a:off x="1191" y="1588"/>
                        <a:ext cx="1191"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19063"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225"/>
              </a:spcBef>
              <a:spcAft>
                <a:spcPts val="225"/>
              </a:spcAft>
            </a:pPr>
            <a:endParaRPr lang="en-US" sz="1875"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3"/>
            </p:custDataLst>
          </p:nvPr>
        </p:nvSpPr>
        <p:spPr>
          <a:xfrm>
            <a:off x="416052" y="281861"/>
            <a:ext cx="8311896" cy="20774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b="0" baseline="0" dirty="0"/>
            </a:lvl1pPr>
          </a:lstStyle>
          <a:p>
            <a:pPr lvl="0"/>
            <a:r>
              <a:rPr lang="en-US"/>
              <a:t>Click to edit Master subtitle style</a:t>
            </a: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4"/>
            </p:custDataLst>
          </p:nvPr>
        </p:nvSpPr>
        <p:spPr>
          <a:xfrm>
            <a:off x="416052" y="6215995"/>
            <a:ext cx="5458396" cy="92333"/>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600"/>
              <a:t>Source: …</a:t>
            </a:r>
          </a:p>
        </p:txBody>
      </p:sp>
      <p:sp>
        <p:nvSpPr>
          <p:cNvPr id="10" name="2. Slide Title">
            <a:extLst>
              <a:ext uri="{FF2B5EF4-FFF2-40B4-BE49-F238E27FC236}">
                <a16:creationId xmlns:a16="http://schemas.microsoft.com/office/drawing/2014/main" id="{8326FFD0-8389-4032-AAB8-00C262CAF746}"/>
              </a:ext>
            </a:extLst>
          </p:cNvPr>
          <p:cNvSpPr>
            <a:spLocks noGrp="1"/>
          </p:cNvSpPr>
          <p:nvPr>
            <p:ph type="title"/>
            <p:custDataLst>
              <p:tags r:id="rId5"/>
            </p:custDataLst>
          </p:nvPr>
        </p:nvSpPr>
        <p:spPr>
          <a:xfrm>
            <a:off x="416052" y="624748"/>
            <a:ext cx="8311896" cy="341632"/>
          </a:xfrm>
          <a:prstGeom prst="rect">
            <a:avLst/>
          </a:prstGeom>
        </p:spPr>
        <p:txBody>
          <a:bodyPr vert="horz" wrap="square" lIns="0" tIns="45720" rIns="0" bIns="45720" rtlCol="0" anchor="t" anchorCtr="0">
            <a:spAutoFit/>
          </a:bodyPr>
          <a:lstStyle>
            <a:lvl1pPr>
              <a:defRPr lang="en-US" sz="1800" kern="0" dirty="0">
                <a:solidFill>
                  <a:schemeClr val="bg1"/>
                </a:solidFill>
                <a:latin typeface="Arial"/>
                <a:cs typeface="Arial"/>
              </a:defRPr>
            </a:lvl1pPr>
          </a:lstStyle>
          <a:p>
            <a:pPr marL="0" marR="3810" lvl="0">
              <a:spcBef>
                <a:spcPts val="75"/>
              </a:spcBef>
            </a:pPr>
            <a:r>
              <a:rPr lang="en-US"/>
              <a:t>Click to edit Master title style</a:t>
            </a:r>
          </a:p>
        </p:txBody>
      </p:sp>
    </p:spTree>
    <p:extLst>
      <p:ext uri="{BB962C8B-B14F-4D97-AF65-F5344CB8AC3E}">
        <p14:creationId xmlns:p14="http://schemas.microsoft.com/office/powerpoint/2010/main" val="326597476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26CC8F0A-64BA-4391-B5E8-9D322220216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72A70BD8-2FFF-45E3-9D58-044AB83DD8E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E13450BD-6779-41E8-AB50-8E1E91209A74}"/>
              </a:ext>
            </a:extLst>
          </p:cNvPr>
          <p:cNvSpPr>
            <a:spLocks noGrp="1" noChangeArrowheads="1"/>
          </p:cNvSpPr>
          <p:nvPr>
            <p:ph type="sldNum" sz="quarter" idx="12"/>
          </p:nvPr>
        </p:nvSpPr>
        <p:spPr>
          <a:ln/>
        </p:spPr>
        <p:txBody>
          <a:bodyPr/>
          <a:lstStyle>
            <a:lvl1pPr>
              <a:defRPr/>
            </a:lvl1pPr>
          </a:lstStyle>
          <a:p>
            <a:pPr>
              <a:defRPr/>
            </a:pPr>
            <a:fld id="{E9756F47-50CE-485F-ACD5-EA6DFF797E7C}" type="slidenum">
              <a:rPr lang="en-US" altLang="en-US"/>
              <a:pPr>
                <a:defRPr/>
              </a:pPr>
              <a:t>‹#›</a:t>
            </a:fld>
            <a:endParaRPr lang="en-US" altLang="en-US"/>
          </a:p>
        </p:txBody>
      </p:sp>
      <p:sp>
        <p:nvSpPr>
          <p:cNvPr id="8" name="Title 7">
            <a:extLst>
              <a:ext uri="{FF2B5EF4-FFF2-40B4-BE49-F238E27FC236}">
                <a16:creationId xmlns:a16="http://schemas.microsoft.com/office/drawing/2014/main" id="{D594B784-2250-4304-B018-62F27231495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6936197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1_2 Title Slide no Wayfin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02671AD-156A-4271-9BD0-7290F73FBFC2}"/>
              </a:ext>
            </a:extLst>
          </p:cNvPr>
          <p:cNvSpPr>
            <a:spLocks noGrp="1"/>
          </p:cNvSpPr>
          <p:nvPr>
            <p:ph type="body" sz="quarter" idx="10"/>
          </p:nvPr>
        </p:nvSpPr>
        <p:spPr>
          <a:xfrm>
            <a:off x="3200404" y="266192"/>
            <a:ext cx="5178425" cy="606425"/>
          </a:xfrm>
        </p:spPr>
        <p:txBody>
          <a:bodyPr/>
          <a:lstStyle>
            <a:lvl1pPr>
              <a:lnSpc>
                <a:spcPct val="100000"/>
              </a:lnSpc>
              <a:spcBef>
                <a:spcPts val="0"/>
              </a:spcBef>
              <a:spcAft>
                <a:spcPts val="0"/>
              </a:spcAft>
              <a:defRPr sz="956">
                <a:solidFill>
                  <a:srgbClr val="0A3161"/>
                </a:solidFill>
                <a:latin typeface="Arial Black" panose="020B0A04020102020204" pitchFamily="34" charset="0"/>
              </a:defRPr>
            </a:lvl1pPr>
            <a:lvl2pPr>
              <a:defRPr sz="956">
                <a:solidFill>
                  <a:srgbClr val="0A3161"/>
                </a:solidFill>
                <a:latin typeface="Arial Black" panose="020B0A04020102020204" pitchFamily="34" charset="0"/>
              </a:defRPr>
            </a:lvl2pPr>
            <a:lvl3pPr>
              <a:defRPr sz="956">
                <a:solidFill>
                  <a:srgbClr val="0A3161"/>
                </a:solidFill>
                <a:latin typeface="Arial Black" panose="020B0A04020102020204" pitchFamily="34" charset="0"/>
              </a:defRPr>
            </a:lvl3pPr>
            <a:lvl4pPr>
              <a:defRPr sz="956">
                <a:solidFill>
                  <a:srgbClr val="0A3161"/>
                </a:solidFill>
                <a:latin typeface="Arial Black" panose="020B0A04020102020204" pitchFamily="34" charset="0"/>
              </a:defRPr>
            </a:lvl4pPr>
            <a:lvl5pPr>
              <a:defRPr sz="956">
                <a:solidFill>
                  <a:srgbClr val="0A3161"/>
                </a:solidFill>
                <a:latin typeface="Arial Black" panose="020B0A04020102020204" pitchFamily="34" charset="0"/>
              </a:defRPr>
            </a:lvl5pPr>
          </a:lstStyle>
          <a:p>
            <a:pPr lvl="0"/>
            <a:r>
              <a:rPr lang="en-US"/>
              <a:t>Click to edit Master text styles</a:t>
            </a:r>
          </a:p>
        </p:txBody>
      </p:sp>
      <p:sp>
        <p:nvSpPr>
          <p:cNvPr id="9" name="Title 1">
            <a:extLst>
              <a:ext uri="{FF2B5EF4-FFF2-40B4-BE49-F238E27FC236}">
                <a16:creationId xmlns:a16="http://schemas.microsoft.com/office/drawing/2014/main" id="{5F4F53C7-601D-4F57-ABED-6127708E89AC}"/>
              </a:ext>
            </a:extLst>
          </p:cNvPr>
          <p:cNvSpPr>
            <a:spLocks noGrp="1"/>
          </p:cNvSpPr>
          <p:nvPr>
            <p:ph type="ctrTitle" hasCustomPrompt="1"/>
          </p:nvPr>
        </p:nvSpPr>
        <p:spPr>
          <a:xfrm>
            <a:off x="1022777" y="2664516"/>
            <a:ext cx="6998208" cy="1213573"/>
          </a:xfrm>
          <a:prstGeom prst="rect">
            <a:avLst/>
          </a:prstGeom>
        </p:spPr>
        <p:txBody>
          <a:bodyPr anchor="b">
            <a:noAutofit/>
          </a:bodyPr>
          <a:lstStyle>
            <a:lvl1pPr algn="l">
              <a:defRPr sz="2250" b="0">
                <a:solidFill>
                  <a:srgbClr val="0A3161"/>
                </a:solidFill>
              </a:defRPr>
            </a:lvl1pPr>
          </a:lstStyle>
          <a:p>
            <a:r>
              <a:rPr lang="en-US"/>
              <a:t>IRS Presentation Title</a:t>
            </a:r>
            <a:br>
              <a:rPr lang="en-US"/>
            </a:br>
            <a:r>
              <a:rPr lang="en-US"/>
              <a:t>Up to Two Lines of Text</a:t>
            </a:r>
          </a:p>
        </p:txBody>
      </p:sp>
      <p:sp>
        <p:nvSpPr>
          <p:cNvPr id="10" name="Subtitle 2">
            <a:extLst>
              <a:ext uri="{FF2B5EF4-FFF2-40B4-BE49-F238E27FC236}">
                <a16:creationId xmlns:a16="http://schemas.microsoft.com/office/drawing/2014/main" id="{AE653FA2-0C43-4B49-88D2-43BBA4266C7D}"/>
              </a:ext>
            </a:extLst>
          </p:cNvPr>
          <p:cNvSpPr>
            <a:spLocks noGrp="1"/>
          </p:cNvSpPr>
          <p:nvPr>
            <p:ph type="subTitle" idx="1" hasCustomPrompt="1"/>
          </p:nvPr>
        </p:nvSpPr>
        <p:spPr>
          <a:xfrm>
            <a:off x="1022780" y="4002033"/>
            <a:ext cx="6998207" cy="828475"/>
          </a:xfrm>
        </p:spPr>
        <p:txBody>
          <a:bodyPr>
            <a:noAutofit/>
          </a:bodyPr>
          <a:lstStyle>
            <a:lvl1pPr marL="0" indent="0" algn="l">
              <a:lnSpc>
                <a:spcPts val="1631"/>
              </a:lnSpc>
              <a:spcBef>
                <a:spcPts val="0"/>
              </a:spcBef>
              <a:spcAft>
                <a:spcPts val="0"/>
              </a:spcAft>
              <a:buNone/>
              <a:defRPr sz="1463" b="0">
                <a:solidFill>
                  <a:srgbClr val="B31942"/>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Presentation Subtitle</a:t>
            </a:r>
            <a:br>
              <a:rPr lang="en-US"/>
            </a:br>
            <a:r>
              <a:rPr lang="en-US"/>
              <a:t>Up to Two Lines of Text</a:t>
            </a:r>
          </a:p>
        </p:txBody>
      </p:sp>
      <p:sp>
        <p:nvSpPr>
          <p:cNvPr id="11" name="Text Placeholder 4">
            <a:extLst>
              <a:ext uri="{FF2B5EF4-FFF2-40B4-BE49-F238E27FC236}">
                <a16:creationId xmlns:a16="http://schemas.microsoft.com/office/drawing/2014/main" id="{F8BEA975-273A-40CB-B093-62974F00D128}"/>
              </a:ext>
            </a:extLst>
          </p:cNvPr>
          <p:cNvSpPr>
            <a:spLocks noGrp="1"/>
          </p:cNvSpPr>
          <p:nvPr>
            <p:ph type="body" sz="quarter" idx="12" hasCustomPrompt="1"/>
          </p:nvPr>
        </p:nvSpPr>
        <p:spPr>
          <a:xfrm>
            <a:off x="965200" y="5155573"/>
            <a:ext cx="6418580" cy="936625"/>
          </a:xfrm>
        </p:spPr>
        <p:txBody>
          <a:bodyPr/>
          <a:lstStyle>
            <a:lvl1pPr>
              <a:defRPr sz="1013" b="0" i="1">
                <a:solidFill>
                  <a:srgbClr val="0A3161"/>
                </a:solidFill>
              </a:defRPr>
            </a:lvl1pPr>
          </a:lstStyle>
          <a:p>
            <a:pPr lvl="0"/>
            <a:r>
              <a:rPr lang="en-US"/>
              <a:t>Tagline or Other Information</a:t>
            </a:r>
          </a:p>
        </p:txBody>
      </p:sp>
      <p:sp>
        <p:nvSpPr>
          <p:cNvPr id="12" name="Text Placeholder 5">
            <a:extLst>
              <a:ext uri="{FF2B5EF4-FFF2-40B4-BE49-F238E27FC236}">
                <a16:creationId xmlns:a16="http://schemas.microsoft.com/office/drawing/2014/main" id="{3905BF6B-ED48-43C0-B3EF-A13EF8FD91B2}"/>
              </a:ext>
            </a:extLst>
          </p:cNvPr>
          <p:cNvSpPr>
            <a:spLocks noGrp="1"/>
          </p:cNvSpPr>
          <p:nvPr>
            <p:ph type="body" sz="quarter" idx="13" hasCustomPrompt="1"/>
          </p:nvPr>
        </p:nvSpPr>
        <p:spPr>
          <a:xfrm>
            <a:off x="1022776" y="2339451"/>
            <a:ext cx="2446338" cy="377507"/>
          </a:xfrm>
        </p:spPr>
        <p:txBody>
          <a:bodyPr/>
          <a:lstStyle>
            <a:lvl1pPr>
              <a:defRPr sz="1013" b="0"/>
            </a:lvl1pPr>
          </a:lstStyle>
          <a:p>
            <a:pPr lvl="0"/>
            <a:r>
              <a:rPr lang="en-US"/>
              <a:t>Date</a:t>
            </a:r>
          </a:p>
        </p:txBody>
      </p:sp>
    </p:spTree>
    <p:extLst>
      <p:ext uri="{BB962C8B-B14F-4D97-AF65-F5344CB8AC3E}">
        <p14:creationId xmlns:p14="http://schemas.microsoft.com/office/powerpoint/2010/main" val="211718911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3 Alt Title Slide Wayfin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2EE46-4DFB-E24A-9BE4-15BF51E1FDBF}"/>
              </a:ext>
            </a:extLst>
          </p:cNvPr>
          <p:cNvSpPr>
            <a:spLocks noGrp="1"/>
          </p:cNvSpPr>
          <p:nvPr>
            <p:ph type="ctrTitle" hasCustomPrompt="1"/>
          </p:nvPr>
        </p:nvSpPr>
        <p:spPr>
          <a:xfrm>
            <a:off x="1429360" y="2697938"/>
            <a:ext cx="7293403" cy="2260314"/>
          </a:xfrm>
          <a:prstGeom prst="rect">
            <a:avLst/>
          </a:prstGeom>
        </p:spPr>
        <p:txBody>
          <a:bodyPr anchor="t">
            <a:noAutofit/>
          </a:bodyPr>
          <a:lstStyle>
            <a:lvl1pPr algn="l">
              <a:defRPr sz="2700" b="1" cap="none" baseline="0">
                <a:solidFill>
                  <a:srgbClr val="0A3161"/>
                </a:solidFill>
              </a:defRPr>
            </a:lvl1pPr>
          </a:lstStyle>
          <a:p>
            <a:r>
              <a:rPr lang="en-US"/>
              <a:t>IRS Presentation Title</a:t>
            </a:r>
            <a:br>
              <a:rPr lang="en-US"/>
            </a:br>
            <a:r>
              <a:rPr lang="en-US"/>
              <a:t>Up to Two Lines</a:t>
            </a:r>
          </a:p>
        </p:txBody>
      </p:sp>
      <p:sp>
        <p:nvSpPr>
          <p:cNvPr id="5" name="Text Placeholder 4">
            <a:extLst>
              <a:ext uri="{FF2B5EF4-FFF2-40B4-BE49-F238E27FC236}">
                <a16:creationId xmlns:a16="http://schemas.microsoft.com/office/drawing/2014/main" id="{02AC1B34-1EF2-D340-9784-8CFC27BDC165}"/>
              </a:ext>
            </a:extLst>
          </p:cNvPr>
          <p:cNvSpPr>
            <a:spLocks noGrp="1"/>
          </p:cNvSpPr>
          <p:nvPr>
            <p:ph type="body" sz="quarter" idx="12" hasCustomPrompt="1"/>
          </p:nvPr>
        </p:nvSpPr>
        <p:spPr>
          <a:xfrm>
            <a:off x="1429361" y="1592502"/>
            <a:ext cx="4940621" cy="1043797"/>
          </a:xfrm>
        </p:spPr>
        <p:txBody>
          <a:bodyPr anchor="b"/>
          <a:lstStyle>
            <a:lvl1pPr>
              <a:lnSpc>
                <a:spcPts val="1519"/>
              </a:lnSpc>
              <a:spcBef>
                <a:spcPts val="0"/>
              </a:spcBef>
              <a:spcAft>
                <a:spcPts val="0"/>
              </a:spcAft>
              <a:defRPr sz="844" b="0" i="0">
                <a:solidFill>
                  <a:srgbClr val="B31942"/>
                </a:solidFill>
              </a:defRPr>
            </a:lvl1pPr>
          </a:lstStyle>
          <a:p>
            <a:pPr lvl="0"/>
            <a:r>
              <a:rPr lang="en-US"/>
              <a:t>Tagline or Other Information</a:t>
            </a:r>
          </a:p>
        </p:txBody>
      </p:sp>
      <p:sp>
        <p:nvSpPr>
          <p:cNvPr id="6" name="Text Placeholder 5">
            <a:extLst>
              <a:ext uri="{FF2B5EF4-FFF2-40B4-BE49-F238E27FC236}">
                <a16:creationId xmlns:a16="http://schemas.microsoft.com/office/drawing/2014/main" id="{875D1B5E-A920-9A48-8A20-C28B0F982964}"/>
              </a:ext>
            </a:extLst>
          </p:cNvPr>
          <p:cNvSpPr>
            <a:spLocks noGrp="1"/>
          </p:cNvSpPr>
          <p:nvPr>
            <p:ph type="body" sz="quarter" idx="13" hasCustomPrompt="1"/>
          </p:nvPr>
        </p:nvSpPr>
        <p:spPr>
          <a:xfrm>
            <a:off x="1491003" y="6022450"/>
            <a:ext cx="3687172" cy="377507"/>
          </a:xfrm>
        </p:spPr>
        <p:txBody>
          <a:bodyPr/>
          <a:lstStyle>
            <a:lvl1pPr>
              <a:defRPr sz="1013" b="0">
                <a:solidFill>
                  <a:srgbClr val="B31942"/>
                </a:solidFill>
              </a:defRPr>
            </a:lvl1pPr>
          </a:lstStyle>
          <a:p>
            <a:pPr lvl="0"/>
            <a:r>
              <a:rPr lang="en-US"/>
              <a:t>Date</a:t>
            </a:r>
          </a:p>
        </p:txBody>
      </p:sp>
    </p:spTree>
    <p:extLst>
      <p:ext uri="{BB962C8B-B14F-4D97-AF65-F5344CB8AC3E}">
        <p14:creationId xmlns:p14="http://schemas.microsoft.com/office/powerpoint/2010/main" val="19858512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1_3 Alt Title Slide Wayfin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F8D7F19-49B6-4FA6-B348-D8D6AC149084}"/>
              </a:ext>
            </a:extLst>
          </p:cNvPr>
          <p:cNvSpPr>
            <a:spLocks noGrp="1"/>
          </p:cNvSpPr>
          <p:nvPr>
            <p:ph type="body" sz="quarter" idx="10"/>
          </p:nvPr>
        </p:nvSpPr>
        <p:spPr>
          <a:xfrm>
            <a:off x="3128965" y="187390"/>
            <a:ext cx="5067587" cy="170071"/>
          </a:xfrm>
        </p:spPr>
        <p:txBody>
          <a:bodyPr/>
          <a:lstStyle>
            <a:lvl1pPr>
              <a:defRPr sz="563">
                <a:solidFill>
                  <a:srgbClr val="0A3161"/>
                </a:solidFill>
                <a:latin typeface="Arial Black" panose="020B0A04020102020204" pitchFamily="34" charset="0"/>
              </a:defRPr>
            </a:lvl1pPr>
            <a:lvl2pPr>
              <a:defRPr sz="563">
                <a:solidFill>
                  <a:srgbClr val="0A3161"/>
                </a:solidFill>
                <a:latin typeface="Arial Black" panose="020B0A04020102020204" pitchFamily="34" charset="0"/>
              </a:defRPr>
            </a:lvl2pPr>
            <a:lvl3pPr>
              <a:defRPr sz="563">
                <a:solidFill>
                  <a:srgbClr val="0A3161"/>
                </a:solidFill>
                <a:latin typeface="Arial Black" panose="020B0A04020102020204" pitchFamily="34" charset="0"/>
              </a:defRPr>
            </a:lvl3pPr>
            <a:lvl4pPr>
              <a:defRPr sz="563">
                <a:solidFill>
                  <a:srgbClr val="0A3161"/>
                </a:solidFill>
                <a:latin typeface="Arial Black" panose="020B0A04020102020204" pitchFamily="34" charset="0"/>
              </a:defRPr>
            </a:lvl4pPr>
            <a:lvl5pPr>
              <a:defRPr sz="563">
                <a:solidFill>
                  <a:srgbClr val="0A3161"/>
                </a:solidFill>
                <a:latin typeface="Arial Black" panose="020B0A04020102020204" pitchFamily="34" charset="0"/>
              </a:defRPr>
            </a:lvl5pPr>
          </a:lstStyle>
          <a:p>
            <a:pPr lvl="0"/>
            <a:r>
              <a:rPr lang="en-US"/>
              <a:t>Click to edit Master text styles</a:t>
            </a:r>
          </a:p>
        </p:txBody>
      </p:sp>
      <p:cxnSp>
        <p:nvCxnSpPr>
          <p:cNvPr id="8" name="Straight Connector 7">
            <a:extLst>
              <a:ext uri="{FF2B5EF4-FFF2-40B4-BE49-F238E27FC236}">
                <a16:creationId xmlns:a16="http://schemas.microsoft.com/office/drawing/2014/main" id="{4717A0B4-3999-4E22-B587-9C677AA665D8}"/>
              </a:ext>
            </a:extLst>
          </p:cNvPr>
          <p:cNvCxnSpPr>
            <a:cxnSpLocks/>
          </p:cNvCxnSpPr>
          <p:nvPr/>
        </p:nvCxnSpPr>
        <p:spPr>
          <a:xfrm>
            <a:off x="3128963" y="419100"/>
            <a:ext cx="5593797"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Text Placeholder 3">
            <a:extLst>
              <a:ext uri="{FF2B5EF4-FFF2-40B4-BE49-F238E27FC236}">
                <a16:creationId xmlns:a16="http://schemas.microsoft.com/office/drawing/2014/main" id="{0949DA81-AAA2-4E01-A9F3-3A3434794CBC}"/>
              </a:ext>
            </a:extLst>
          </p:cNvPr>
          <p:cNvSpPr>
            <a:spLocks noGrp="1"/>
          </p:cNvSpPr>
          <p:nvPr>
            <p:ph type="body" sz="quarter" idx="11"/>
          </p:nvPr>
        </p:nvSpPr>
        <p:spPr>
          <a:xfrm>
            <a:off x="3128966" y="455612"/>
            <a:ext cx="5067587" cy="304552"/>
          </a:xfrm>
        </p:spPr>
        <p:txBody>
          <a:bodyPr/>
          <a:lstStyle>
            <a:lvl1pPr>
              <a:defRPr sz="788">
                <a:solidFill>
                  <a:srgbClr val="0A3161"/>
                </a:solidFill>
                <a:latin typeface="+mn-lt"/>
              </a:defRPr>
            </a:lvl1pPr>
            <a:lvl2pPr>
              <a:defRPr sz="563">
                <a:solidFill>
                  <a:srgbClr val="0A3161"/>
                </a:solidFill>
                <a:latin typeface="Arial Black" panose="020B0A04020102020204" pitchFamily="34" charset="0"/>
              </a:defRPr>
            </a:lvl2pPr>
            <a:lvl3pPr>
              <a:defRPr sz="563">
                <a:solidFill>
                  <a:srgbClr val="0A3161"/>
                </a:solidFill>
                <a:latin typeface="Arial Black" panose="020B0A04020102020204" pitchFamily="34" charset="0"/>
              </a:defRPr>
            </a:lvl3pPr>
            <a:lvl4pPr>
              <a:defRPr sz="563">
                <a:solidFill>
                  <a:srgbClr val="0A3161"/>
                </a:solidFill>
                <a:latin typeface="Arial Black" panose="020B0A04020102020204" pitchFamily="34" charset="0"/>
              </a:defRPr>
            </a:lvl4pPr>
            <a:lvl5pPr>
              <a:defRPr sz="563">
                <a:solidFill>
                  <a:srgbClr val="0A3161"/>
                </a:solidFill>
                <a:latin typeface="Arial Black" panose="020B0A04020102020204" pitchFamily="34" charset="0"/>
              </a:defRPr>
            </a:lvl5pPr>
          </a:lstStyle>
          <a:p>
            <a:pPr lvl="0"/>
            <a:r>
              <a:rPr lang="en-US"/>
              <a:t>Click to edit Master text styles</a:t>
            </a:r>
          </a:p>
        </p:txBody>
      </p:sp>
      <p:sp>
        <p:nvSpPr>
          <p:cNvPr id="10" name="Title 1">
            <a:extLst>
              <a:ext uri="{FF2B5EF4-FFF2-40B4-BE49-F238E27FC236}">
                <a16:creationId xmlns:a16="http://schemas.microsoft.com/office/drawing/2014/main" id="{8A904BEA-C508-4C7A-86B8-B8D93433C47C}"/>
              </a:ext>
            </a:extLst>
          </p:cNvPr>
          <p:cNvSpPr>
            <a:spLocks noGrp="1"/>
          </p:cNvSpPr>
          <p:nvPr>
            <p:ph type="ctrTitle" hasCustomPrompt="1"/>
          </p:nvPr>
        </p:nvSpPr>
        <p:spPr>
          <a:xfrm>
            <a:off x="1429360" y="2697938"/>
            <a:ext cx="7293403" cy="2260314"/>
          </a:xfrm>
          <a:prstGeom prst="rect">
            <a:avLst/>
          </a:prstGeom>
        </p:spPr>
        <p:txBody>
          <a:bodyPr anchor="t">
            <a:noAutofit/>
          </a:bodyPr>
          <a:lstStyle>
            <a:lvl1pPr algn="l">
              <a:defRPr sz="2700" b="1" cap="none" baseline="0">
                <a:solidFill>
                  <a:srgbClr val="0A3161"/>
                </a:solidFill>
              </a:defRPr>
            </a:lvl1pPr>
          </a:lstStyle>
          <a:p>
            <a:r>
              <a:rPr lang="en-US"/>
              <a:t>IRS Presentation Title</a:t>
            </a:r>
            <a:br>
              <a:rPr lang="en-US"/>
            </a:br>
            <a:r>
              <a:rPr lang="en-US"/>
              <a:t>Up to Two Lines</a:t>
            </a:r>
          </a:p>
        </p:txBody>
      </p:sp>
      <p:sp>
        <p:nvSpPr>
          <p:cNvPr id="11" name="Text Placeholder 4">
            <a:extLst>
              <a:ext uri="{FF2B5EF4-FFF2-40B4-BE49-F238E27FC236}">
                <a16:creationId xmlns:a16="http://schemas.microsoft.com/office/drawing/2014/main" id="{77405601-F65E-4D95-A579-157F240575D2}"/>
              </a:ext>
            </a:extLst>
          </p:cNvPr>
          <p:cNvSpPr>
            <a:spLocks noGrp="1"/>
          </p:cNvSpPr>
          <p:nvPr>
            <p:ph type="body" sz="quarter" idx="12" hasCustomPrompt="1"/>
          </p:nvPr>
        </p:nvSpPr>
        <p:spPr>
          <a:xfrm>
            <a:off x="1429361" y="1592502"/>
            <a:ext cx="4940621" cy="1043797"/>
          </a:xfrm>
        </p:spPr>
        <p:txBody>
          <a:bodyPr anchor="b"/>
          <a:lstStyle>
            <a:lvl1pPr>
              <a:lnSpc>
                <a:spcPts val="1519"/>
              </a:lnSpc>
              <a:spcBef>
                <a:spcPts val="0"/>
              </a:spcBef>
              <a:spcAft>
                <a:spcPts val="0"/>
              </a:spcAft>
              <a:defRPr sz="844" b="0" i="0">
                <a:solidFill>
                  <a:srgbClr val="B31942"/>
                </a:solidFill>
              </a:defRPr>
            </a:lvl1pPr>
          </a:lstStyle>
          <a:p>
            <a:pPr lvl="0"/>
            <a:r>
              <a:rPr lang="en-US"/>
              <a:t>Tagline or Other Information</a:t>
            </a:r>
          </a:p>
        </p:txBody>
      </p:sp>
      <p:sp>
        <p:nvSpPr>
          <p:cNvPr id="12" name="Text Placeholder 5">
            <a:extLst>
              <a:ext uri="{FF2B5EF4-FFF2-40B4-BE49-F238E27FC236}">
                <a16:creationId xmlns:a16="http://schemas.microsoft.com/office/drawing/2014/main" id="{BCE6CDB1-ECD4-4EA0-8BD2-CBE6FCA16B5F}"/>
              </a:ext>
            </a:extLst>
          </p:cNvPr>
          <p:cNvSpPr>
            <a:spLocks noGrp="1"/>
          </p:cNvSpPr>
          <p:nvPr>
            <p:ph type="body" sz="quarter" idx="13" hasCustomPrompt="1"/>
          </p:nvPr>
        </p:nvSpPr>
        <p:spPr>
          <a:xfrm>
            <a:off x="1491003" y="6022450"/>
            <a:ext cx="3687172" cy="377507"/>
          </a:xfrm>
        </p:spPr>
        <p:txBody>
          <a:bodyPr/>
          <a:lstStyle>
            <a:lvl1pPr>
              <a:defRPr sz="1013" b="0">
                <a:solidFill>
                  <a:srgbClr val="B31942"/>
                </a:solidFill>
              </a:defRPr>
            </a:lvl1pPr>
          </a:lstStyle>
          <a:p>
            <a:pPr lvl="0"/>
            <a:r>
              <a:rPr lang="en-US"/>
              <a:t>Date</a:t>
            </a:r>
          </a:p>
        </p:txBody>
      </p:sp>
    </p:spTree>
    <p:extLst>
      <p:ext uri="{BB962C8B-B14F-4D97-AF65-F5344CB8AC3E}">
        <p14:creationId xmlns:p14="http://schemas.microsoft.com/office/powerpoint/2010/main" val="206576937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2_2 Title Slide no Wayfin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02671AD-156A-4271-9BD0-7290F73FBFC2}"/>
              </a:ext>
            </a:extLst>
          </p:cNvPr>
          <p:cNvSpPr>
            <a:spLocks noGrp="1"/>
          </p:cNvSpPr>
          <p:nvPr>
            <p:ph type="body" sz="quarter" idx="10"/>
          </p:nvPr>
        </p:nvSpPr>
        <p:spPr>
          <a:xfrm>
            <a:off x="3200404" y="266192"/>
            <a:ext cx="5178425" cy="606425"/>
          </a:xfrm>
        </p:spPr>
        <p:txBody>
          <a:bodyPr/>
          <a:lstStyle>
            <a:lvl1pPr>
              <a:lnSpc>
                <a:spcPct val="100000"/>
              </a:lnSpc>
              <a:spcBef>
                <a:spcPts val="0"/>
              </a:spcBef>
              <a:spcAft>
                <a:spcPts val="0"/>
              </a:spcAft>
              <a:defRPr sz="956">
                <a:solidFill>
                  <a:srgbClr val="0A3161"/>
                </a:solidFill>
                <a:latin typeface="Arial Black" panose="020B0A04020102020204" pitchFamily="34" charset="0"/>
              </a:defRPr>
            </a:lvl1pPr>
            <a:lvl2pPr>
              <a:defRPr sz="956">
                <a:solidFill>
                  <a:srgbClr val="0A3161"/>
                </a:solidFill>
                <a:latin typeface="Arial Black" panose="020B0A04020102020204" pitchFamily="34" charset="0"/>
              </a:defRPr>
            </a:lvl2pPr>
            <a:lvl3pPr>
              <a:defRPr sz="956">
                <a:solidFill>
                  <a:srgbClr val="0A3161"/>
                </a:solidFill>
                <a:latin typeface="Arial Black" panose="020B0A04020102020204" pitchFamily="34" charset="0"/>
              </a:defRPr>
            </a:lvl3pPr>
            <a:lvl4pPr>
              <a:defRPr sz="956">
                <a:solidFill>
                  <a:srgbClr val="0A3161"/>
                </a:solidFill>
                <a:latin typeface="Arial Black" panose="020B0A04020102020204" pitchFamily="34" charset="0"/>
              </a:defRPr>
            </a:lvl4pPr>
            <a:lvl5pPr>
              <a:defRPr sz="956">
                <a:solidFill>
                  <a:srgbClr val="0A3161"/>
                </a:solidFill>
                <a:latin typeface="Arial Black" panose="020B0A04020102020204" pitchFamily="34" charset="0"/>
              </a:defRPr>
            </a:lvl5pPr>
          </a:lstStyle>
          <a:p>
            <a:pPr lvl="0"/>
            <a:r>
              <a:rPr lang="en-US"/>
              <a:t>Click to edit Master text styles</a:t>
            </a:r>
          </a:p>
        </p:txBody>
      </p:sp>
      <p:sp>
        <p:nvSpPr>
          <p:cNvPr id="7" name="Title 1">
            <a:extLst>
              <a:ext uri="{FF2B5EF4-FFF2-40B4-BE49-F238E27FC236}">
                <a16:creationId xmlns:a16="http://schemas.microsoft.com/office/drawing/2014/main" id="{17ECCF5E-1FD8-446E-B304-56D5208CECD4}"/>
              </a:ext>
            </a:extLst>
          </p:cNvPr>
          <p:cNvSpPr>
            <a:spLocks noGrp="1"/>
          </p:cNvSpPr>
          <p:nvPr>
            <p:ph type="ctrTitle" hasCustomPrompt="1"/>
          </p:nvPr>
        </p:nvSpPr>
        <p:spPr>
          <a:xfrm>
            <a:off x="1429360" y="2697938"/>
            <a:ext cx="7293403" cy="2260314"/>
          </a:xfrm>
          <a:prstGeom prst="rect">
            <a:avLst/>
          </a:prstGeom>
        </p:spPr>
        <p:txBody>
          <a:bodyPr anchor="t">
            <a:noAutofit/>
          </a:bodyPr>
          <a:lstStyle>
            <a:lvl1pPr algn="l">
              <a:defRPr sz="2700" b="1" cap="none" baseline="0">
                <a:solidFill>
                  <a:srgbClr val="0A3161"/>
                </a:solidFill>
              </a:defRPr>
            </a:lvl1pPr>
          </a:lstStyle>
          <a:p>
            <a:r>
              <a:rPr lang="en-US"/>
              <a:t>IRS Presentation Title</a:t>
            </a:r>
            <a:br>
              <a:rPr lang="en-US"/>
            </a:br>
            <a:r>
              <a:rPr lang="en-US"/>
              <a:t>Up to Two Lines</a:t>
            </a:r>
          </a:p>
        </p:txBody>
      </p:sp>
      <p:sp>
        <p:nvSpPr>
          <p:cNvPr id="8" name="Text Placeholder 4">
            <a:extLst>
              <a:ext uri="{FF2B5EF4-FFF2-40B4-BE49-F238E27FC236}">
                <a16:creationId xmlns:a16="http://schemas.microsoft.com/office/drawing/2014/main" id="{5378261F-A58B-4A39-A2FA-71F0A32C9B7F}"/>
              </a:ext>
            </a:extLst>
          </p:cNvPr>
          <p:cNvSpPr>
            <a:spLocks noGrp="1"/>
          </p:cNvSpPr>
          <p:nvPr>
            <p:ph type="body" sz="quarter" idx="12" hasCustomPrompt="1"/>
          </p:nvPr>
        </p:nvSpPr>
        <p:spPr>
          <a:xfrm>
            <a:off x="1429361" y="1592502"/>
            <a:ext cx="4940621" cy="1043797"/>
          </a:xfrm>
        </p:spPr>
        <p:txBody>
          <a:bodyPr anchor="b"/>
          <a:lstStyle>
            <a:lvl1pPr>
              <a:lnSpc>
                <a:spcPts val="1519"/>
              </a:lnSpc>
              <a:spcBef>
                <a:spcPts val="0"/>
              </a:spcBef>
              <a:spcAft>
                <a:spcPts val="0"/>
              </a:spcAft>
              <a:defRPr sz="844" b="0" i="0">
                <a:solidFill>
                  <a:srgbClr val="B31942"/>
                </a:solidFill>
              </a:defRPr>
            </a:lvl1pPr>
          </a:lstStyle>
          <a:p>
            <a:pPr lvl="0"/>
            <a:r>
              <a:rPr lang="en-US"/>
              <a:t>Tagline or Other Information</a:t>
            </a:r>
          </a:p>
        </p:txBody>
      </p:sp>
      <p:sp>
        <p:nvSpPr>
          <p:cNvPr id="13" name="Text Placeholder 5">
            <a:extLst>
              <a:ext uri="{FF2B5EF4-FFF2-40B4-BE49-F238E27FC236}">
                <a16:creationId xmlns:a16="http://schemas.microsoft.com/office/drawing/2014/main" id="{7ABCAB56-F224-4B09-8F3F-665B9719E6C7}"/>
              </a:ext>
            </a:extLst>
          </p:cNvPr>
          <p:cNvSpPr>
            <a:spLocks noGrp="1"/>
          </p:cNvSpPr>
          <p:nvPr>
            <p:ph type="body" sz="quarter" idx="13" hasCustomPrompt="1"/>
          </p:nvPr>
        </p:nvSpPr>
        <p:spPr>
          <a:xfrm>
            <a:off x="1491003" y="6022450"/>
            <a:ext cx="3687172" cy="377507"/>
          </a:xfrm>
        </p:spPr>
        <p:txBody>
          <a:bodyPr/>
          <a:lstStyle>
            <a:lvl1pPr>
              <a:defRPr sz="1013" b="0">
                <a:solidFill>
                  <a:srgbClr val="B31942"/>
                </a:solidFill>
              </a:defRPr>
            </a:lvl1pPr>
          </a:lstStyle>
          <a:p>
            <a:pPr lvl="0"/>
            <a:r>
              <a:rPr lang="en-US"/>
              <a:t>Date</a:t>
            </a:r>
          </a:p>
        </p:txBody>
      </p:sp>
    </p:spTree>
    <p:extLst>
      <p:ext uri="{BB962C8B-B14F-4D97-AF65-F5344CB8AC3E}">
        <p14:creationId xmlns:p14="http://schemas.microsoft.com/office/powerpoint/2010/main" val="4663978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2_3 Alt Title Slide Wayfin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F8D7F19-49B6-4FA6-B348-D8D6AC149084}"/>
              </a:ext>
            </a:extLst>
          </p:cNvPr>
          <p:cNvSpPr>
            <a:spLocks noGrp="1"/>
          </p:cNvSpPr>
          <p:nvPr>
            <p:ph type="body" sz="quarter" idx="10"/>
          </p:nvPr>
        </p:nvSpPr>
        <p:spPr>
          <a:xfrm>
            <a:off x="3128965" y="187390"/>
            <a:ext cx="5067587" cy="170071"/>
          </a:xfrm>
        </p:spPr>
        <p:txBody>
          <a:bodyPr/>
          <a:lstStyle>
            <a:lvl1pPr>
              <a:defRPr sz="563">
                <a:solidFill>
                  <a:srgbClr val="0A3161"/>
                </a:solidFill>
                <a:latin typeface="Arial Black" panose="020B0A04020102020204" pitchFamily="34" charset="0"/>
              </a:defRPr>
            </a:lvl1pPr>
            <a:lvl2pPr>
              <a:defRPr sz="563">
                <a:solidFill>
                  <a:srgbClr val="0A3161"/>
                </a:solidFill>
                <a:latin typeface="Arial Black" panose="020B0A04020102020204" pitchFamily="34" charset="0"/>
              </a:defRPr>
            </a:lvl2pPr>
            <a:lvl3pPr>
              <a:defRPr sz="563">
                <a:solidFill>
                  <a:srgbClr val="0A3161"/>
                </a:solidFill>
                <a:latin typeface="Arial Black" panose="020B0A04020102020204" pitchFamily="34" charset="0"/>
              </a:defRPr>
            </a:lvl3pPr>
            <a:lvl4pPr>
              <a:defRPr sz="563">
                <a:solidFill>
                  <a:srgbClr val="0A3161"/>
                </a:solidFill>
                <a:latin typeface="Arial Black" panose="020B0A04020102020204" pitchFamily="34" charset="0"/>
              </a:defRPr>
            </a:lvl4pPr>
            <a:lvl5pPr>
              <a:defRPr sz="563">
                <a:solidFill>
                  <a:srgbClr val="0A3161"/>
                </a:solidFill>
                <a:latin typeface="Arial Black" panose="020B0A04020102020204" pitchFamily="34" charset="0"/>
              </a:defRPr>
            </a:lvl5pPr>
          </a:lstStyle>
          <a:p>
            <a:pPr lvl="0"/>
            <a:r>
              <a:rPr lang="en-US"/>
              <a:t>Click to edit Master text styles</a:t>
            </a:r>
          </a:p>
        </p:txBody>
      </p:sp>
      <p:cxnSp>
        <p:nvCxnSpPr>
          <p:cNvPr id="8" name="Straight Connector 7">
            <a:extLst>
              <a:ext uri="{FF2B5EF4-FFF2-40B4-BE49-F238E27FC236}">
                <a16:creationId xmlns:a16="http://schemas.microsoft.com/office/drawing/2014/main" id="{4717A0B4-3999-4E22-B587-9C677AA665D8}"/>
              </a:ext>
            </a:extLst>
          </p:cNvPr>
          <p:cNvCxnSpPr>
            <a:cxnSpLocks/>
          </p:cNvCxnSpPr>
          <p:nvPr/>
        </p:nvCxnSpPr>
        <p:spPr>
          <a:xfrm>
            <a:off x="3128963" y="419100"/>
            <a:ext cx="5593797"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Text Placeholder 3">
            <a:extLst>
              <a:ext uri="{FF2B5EF4-FFF2-40B4-BE49-F238E27FC236}">
                <a16:creationId xmlns:a16="http://schemas.microsoft.com/office/drawing/2014/main" id="{0949DA81-AAA2-4E01-A9F3-3A3434794CBC}"/>
              </a:ext>
            </a:extLst>
          </p:cNvPr>
          <p:cNvSpPr>
            <a:spLocks noGrp="1"/>
          </p:cNvSpPr>
          <p:nvPr>
            <p:ph type="body" sz="quarter" idx="11"/>
          </p:nvPr>
        </p:nvSpPr>
        <p:spPr>
          <a:xfrm>
            <a:off x="3128966" y="455612"/>
            <a:ext cx="5067587" cy="304552"/>
          </a:xfrm>
        </p:spPr>
        <p:txBody>
          <a:bodyPr/>
          <a:lstStyle>
            <a:lvl1pPr>
              <a:defRPr sz="788">
                <a:solidFill>
                  <a:srgbClr val="0A3161"/>
                </a:solidFill>
                <a:latin typeface="+mn-lt"/>
              </a:defRPr>
            </a:lvl1pPr>
            <a:lvl2pPr>
              <a:defRPr sz="563">
                <a:solidFill>
                  <a:srgbClr val="0A3161"/>
                </a:solidFill>
                <a:latin typeface="Arial Black" panose="020B0A04020102020204" pitchFamily="34" charset="0"/>
              </a:defRPr>
            </a:lvl2pPr>
            <a:lvl3pPr>
              <a:defRPr sz="563">
                <a:solidFill>
                  <a:srgbClr val="0A3161"/>
                </a:solidFill>
                <a:latin typeface="Arial Black" panose="020B0A04020102020204" pitchFamily="34" charset="0"/>
              </a:defRPr>
            </a:lvl3pPr>
            <a:lvl4pPr>
              <a:defRPr sz="563">
                <a:solidFill>
                  <a:srgbClr val="0A3161"/>
                </a:solidFill>
                <a:latin typeface="Arial Black" panose="020B0A04020102020204" pitchFamily="34" charset="0"/>
              </a:defRPr>
            </a:lvl4pPr>
            <a:lvl5pPr>
              <a:defRPr sz="563">
                <a:solidFill>
                  <a:srgbClr val="0A3161"/>
                </a:solidFill>
                <a:latin typeface="Arial Black" panose="020B0A04020102020204" pitchFamily="34" charset="0"/>
              </a:defRPr>
            </a:lvl5pPr>
          </a:lstStyle>
          <a:p>
            <a:pPr lvl="0"/>
            <a:r>
              <a:rPr lang="en-US"/>
              <a:t>Click to edit Master text styles</a:t>
            </a:r>
          </a:p>
        </p:txBody>
      </p:sp>
      <p:pic>
        <p:nvPicPr>
          <p:cNvPr id="13" name="Picture Placeholder 13">
            <a:extLst>
              <a:ext uri="{FF2B5EF4-FFF2-40B4-BE49-F238E27FC236}">
                <a16:creationId xmlns:a16="http://schemas.microsoft.com/office/drawing/2014/main" id="{D46A4E0E-920E-4A2D-B945-896BDDE6EBE1}"/>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914400"/>
            <a:ext cx="9144000" cy="5943600"/>
          </a:xfrm>
          <a:prstGeom prst="rect">
            <a:avLst/>
          </a:prstGeom>
        </p:spPr>
      </p:pic>
      <p:cxnSp>
        <p:nvCxnSpPr>
          <p:cNvPr id="14" name="Straight Connector 13">
            <a:extLst>
              <a:ext uri="{FF2B5EF4-FFF2-40B4-BE49-F238E27FC236}">
                <a16:creationId xmlns:a16="http://schemas.microsoft.com/office/drawing/2014/main" id="{03871DBE-D93C-4005-9968-84FBBBB9F059}"/>
              </a:ext>
            </a:extLst>
          </p:cNvPr>
          <p:cNvCxnSpPr/>
          <p:nvPr/>
        </p:nvCxnSpPr>
        <p:spPr>
          <a:xfrm flipH="1">
            <a:off x="-1" y="4850650"/>
            <a:ext cx="6400800" cy="0"/>
          </a:xfrm>
          <a:prstGeom prst="line">
            <a:avLst/>
          </a:prstGeom>
          <a:ln w="1016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920BD7DB-EA04-40E5-931E-B290551844A6}"/>
              </a:ext>
            </a:extLst>
          </p:cNvPr>
          <p:cNvSpPr>
            <a:spLocks noGrp="1"/>
          </p:cNvSpPr>
          <p:nvPr>
            <p:ph type="ctrTitle" hasCustomPrompt="1"/>
          </p:nvPr>
        </p:nvSpPr>
        <p:spPr>
          <a:xfrm>
            <a:off x="-1" y="4868980"/>
            <a:ext cx="6400800" cy="640080"/>
          </a:xfrm>
          <a:prstGeom prst="rect">
            <a:avLst/>
          </a:prstGeom>
          <a:solidFill>
            <a:schemeClr val="bg1"/>
          </a:solidFill>
        </p:spPr>
        <p:txBody>
          <a:bodyPr lIns="914400" tIns="182880" rIns="0" anchor="t">
            <a:noAutofit/>
          </a:bodyPr>
          <a:lstStyle>
            <a:lvl1pPr algn="l">
              <a:defRPr sz="1575" b="1" cap="none" baseline="0">
                <a:solidFill>
                  <a:srgbClr val="0A3161"/>
                </a:solidFill>
              </a:defRPr>
            </a:lvl1pPr>
          </a:lstStyle>
          <a:p>
            <a:r>
              <a:rPr lang="en-US"/>
              <a:t>Presentation Title</a:t>
            </a:r>
          </a:p>
        </p:txBody>
      </p:sp>
      <p:sp>
        <p:nvSpPr>
          <p:cNvPr id="17" name="Text Placeholder 4">
            <a:extLst>
              <a:ext uri="{FF2B5EF4-FFF2-40B4-BE49-F238E27FC236}">
                <a16:creationId xmlns:a16="http://schemas.microsoft.com/office/drawing/2014/main" id="{CD66D28F-9F74-4294-A2DE-A004F1EAA9A1}"/>
              </a:ext>
            </a:extLst>
          </p:cNvPr>
          <p:cNvSpPr>
            <a:spLocks noGrp="1"/>
          </p:cNvSpPr>
          <p:nvPr>
            <p:ph type="body" sz="quarter" idx="12" hasCustomPrompt="1"/>
          </p:nvPr>
        </p:nvSpPr>
        <p:spPr>
          <a:xfrm>
            <a:off x="-1" y="5484314"/>
            <a:ext cx="6400800" cy="731520"/>
          </a:xfrm>
          <a:solidFill>
            <a:schemeClr val="bg1"/>
          </a:solidFill>
        </p:spPr>
        <p:txBody>
          <a:bodyPr lIns="914400" anchor="t" anchorCtr="0"/>
          <a:lstStyle>
            <a:lvl1pPr>
              <a:lnSpc>
                <a:spcPct val="100000"/>
              </a:lnSpc>
              <a:spcBef>
                <a:spcPts val="0"/>
              </a:spcBef>
              <a:spcAft>
                <a:spcPts val="0"/>
              </a:spcAft>
              <a:defRPr sz="1013" b="0" i="0">
                <a:solidFill>
                  <a:srgbClr val="0A3161"/>
                </a:solidFill>
              </a:defRPr>
            </a:lvl1pPr>
          </a:lstStyle>
          <a:p>
            <a:pPr lvl="0"/>
            <a:r>
              <a:rPr lang="en-US"/>
              <a:t>Tagline or Other Information</a:t>
            </a:r>
          </a:p>
        </p:txBody>
      </p:sp>
    </p:spTree>
    <p:extLst>
      <p:ext uri="{BB962C8B-B14F-4D97-AF65-F5344CB8AC3E}">
        <p14:creationId xmlns:p14="http://schemas.microsoft.com/office/powerpoint/2010/main" val="890171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2 Title Slide no Wayfin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2EE46-4DFB-E24A-9BE4-15BF51E1FDBF}"/>
              </a:ext>
            </a:extLst>
          </p:cNvPr>
          <p:cNvSpPr>
            <a:spLocks noGrp="1"/>
          </p:cNvSpPr>
          <p:nvPr>
            <p:ph type="ctrTitle" hasCustomPrompt="1"/>
          </p:nvPr>
        </p:nvSpPr>
        <p:spPr>
          <a:xfrm>
            <a:off x="1022777" y="2664508"/>
            <a:ext cx="6998208" cy="1213573"/>
          </a:xfrm>
          <a:prstGeom prst="rect">
            <a:avLst/>
          </a:prstGeom>
        </p:spPr>
        <p:txBody>
          <a:bodyPr anchor="b">
            <a:noAutofit/>
          </a:bodyPr>
          <a:lstStyle>
            <a:lvl1pPr algn="l">
              <a:defRPr sz="4000" b="0">
                <a:solidFill>
                  <a:srgbClr val="0A3161"/>
                </a:solidFill>
              </a:defRPr>
            </a:lvl1pPr>
          </a:lstStyle>
          <a:p>
            <a:r>
              <a:rPr lang="en-US" dirty="0"/>
              <a:t>Presentation Title</a:t>
            </a:r>
            <a:br>
              <a:rPr lang="en-US" dirty="0"/>
            </a:br>
            <a:r>
              <a:rPr lang="en-US" dirty="0"/>
              <a:t>Up to Two Lines of Text</a:t>
            </a:r>
          </a:p>
        </p:txBody>
      </p:sp>
      <p:sp>
        <p:nvSpPr>
          <p:cNvPr id="3" name="Subtitle 2">
            <a:extLst>
              <a:ext uri="{FF2B5EF4-FFF2-40B4-BE49-F238E27FC236}">
                <a16:creationId xmlns:a16="http://schemas.microsoft.com/office/drawing/2014/main" id="{AACFD644-06DC-3D45-9CE4-FABCE294459F}"/>
              </a:ext>
            </a:extLst>
          </p:cNvPr>
          <p:cNvSpPr>
            <a:spLocks noGrp="1"/>
          </p:cNvSpPr>
          <p:nvPr>
            <p:ph type="subTitle" idx="1" hasCustomPrompt="1"/>
          </p:nvPr>
        </p:nvSpPr>
        <p:spPr>
          <a:xfrm>
            <a:off x="1022776" y="4002025"/>
            <a:ext cx="6998207" cy="828475"/>
          </a:xfrm>
        </p:spPr>
        <p:txBody>
          <a:bodyPr>
            <a:noAutofit/>
          </a:bodyPr>
          <a:lstStyle>
            <a:lvl1pPr marL="0" indent="0" algn="l">
              <a:lnSpc>
                <a:spcPts val="2900"/>
              </a:lnSpc>
              <a:spcBef>
                <a:spcPts val="0"/>
              </a:spcBef>
              <a:spcAft>
                <a:spcPts val="0"/>
              </a:spcAft>
              <a:buNone/>
              <a:defRPr sz="2600" b="0">
                <a:solidFill>
                  <a:srgbClr val="B3194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br>
              <a:rPr lang="en-US" dirty="0"/>
            </a:br>
            <a:r>
              <a:rPr lang="en-US" dirty="0"/>
              <a:t>Up to Two Lines of Text</a:t>
            </a:r>
          </a:p>
        </p:txBody>
      </p:sp>
      <p:sp>
        <p:nvSpPr>
          <p:cNvPr id="5" name="Text Placeholder 4">
            <a:extLst>
              <a:ext uri="{FF2B5EF4-FFF2-40B4-BE49-F238E27FC236}">
                <a16:creationId xmlns:a16="http://schemas.microsoft.com/office/drawing/2014/main" id="{02AC1B34-1EF2-D340-9784-8CFC27BDC165}"/>
              </a:ext>
            </a:extLst>
          </p:cNvPr>
          <p:cNvSpPr>
            <a:spLocks noGrp="1"/>
          </p:cNvSpPr>
          <p:nvPr>
            <p:ph type="body" sz="quarter" idx="12" hasCustomPrompt="1"/>
          </p:nvPr>
        </p:nvSpPr>
        <p:spPr>
          <a:xfrm>
            <a:off x="965200" y="5155565"/>
            <a:ext cx="6418580" cy="936625"/>
          </a:xfrm>
        </p:spPr>
        <p:txBody>
          <a:bodyPr/>
          <a:lstStyle>
            <a:lvl1pPr>
              <a:defRPr sz="1800" b="0" i="1">
                <a:solidFill>
                  <a:srgbClr val="0A3161"/>
                </a:solidFill>
              </a:defRPr>
            </a:lvl1pPr>
          </a:lstStyle>
          <a:p>
            <a:pPr lvl="0"/>
            <a:r>
              <a:rPr lang="en-US" dirty="0"/>
              <a:t>Tagline or Other Information</a:t>
            </a:r>
          </a:p>
        </p:txBody>
      </p:sp>
      <p:sp>
        <p:nvSpPr>
          <p:cNvPr id="7" name="Text Placeholder 5">
            <a:extLst>
              <a:ext uri="{FF2B5EF4-FFF2-40B4-BE49-F238E27FC236}">
                <a16:creationId xmlns:a16="http://schemas.microsoft.com/office/drawing/2014/main" id="{5C9CB3C0-A269-B449-B2B6-55A49E7F1144}"/>
              </a:ext>
            </a:extLst>
          </p:cNvPr>
          <p:cNvSpPr>
            <a:spLocks noGrp="1"/>
          </p:cNvSpPr>
          <p:nvPr>
            <p:ph type="body" sz="quarter" idx="13" hasCustomPrompt="1"/>
          </p:nvPr>
        </p:nvSpPr>
        <p:spPr>
          <a:xfrm>
            <a:off x="1022776" y="2339443"/>
            <a:ext cx="2446338" cy="377507"/>
          </a:xfrm>
        </p:spPr>
        <p:txBody>
          <a:bodyPr/>
          <a:lstStyle>
            <a:lvl1pPr>
              <a:defRPr sz="1800" b="0"/>
            </a:lvl1pPr>
          </a:lstStyle>
          <a:p>
            <a:pPr lvl="0"/>
            <a:r>
              <a:rPr lang="en-US" dirty="0"/>
              <a:t>Date</a:t>
            </a:r>
          </a:p>
        </p:txBody>
      </p:sp>
      <p:sp>
        <p:nvSpPr>
          <p:cNvPr id="8" name="Text Placeholder 5">
            <a:extLst>
              <a:ext uri="{FF2B5EF4-FFF2-40B4-BE49-F238E27FC236}">
                <a16:creationId xmlns:a16="http://schemas.microsoft.com/office/drawing/2014/main" id="{E0B3BCA8-A564-A04C-8A7D-F05B20B5D944}"/>
              </a:ext>
            </a:extLst>
          </p:cNvPr>
          <p:cNvSpPr>
            <a:spLocks noGrp="1"/>
          </p:cNvSpPr>
          <p:nvPr>
            <p:ph type="body" sz="quarter" idx="19" hasCustomPrompt="1"/>
          </p:nvPr>
        </p:nvSpPr>
        <p:spPr>
          <a:xfrm>
            <a:off x="3133899" y="128016"/>
            <a:ext cx="4821238" cy="685800"/>
          </a:xfrm>
        </p:spPr>
        <p:txBody>
          <a:bodyPr anchor="ctr">
            <a:normAutofit/>
          </a:bodyPr>
          <a:lstStyle>
            <a:lvl1pPr>
              <a:defRPr sz="1700" b="1" i="0" baseline="0">
                <a:solidFill>
                  <a:srgbClr val="0A3161"/>
                </a:solidFill>
                <a:latin typeface="Arial Black" charset="0"/>
                <a:ea typeface="Arial Black" charset="0"/>
                <a:cs typeface="Arial Black" charset="0"/>
              </a:defRPr>
            </a:lvl1pPr>
          </a:lstStyle>
          <a:p>
            <a:pPr lvl="0"/>
            <a:r>
              <a:rPr lang="en-US" dirty="0"/>
              <a:t>IRS Business Unit Name</a:t>
            </a:r>
          </a:p>
        </p:txBody>
      </p:sp>
    </p:spTree>
    <p:extLst>
      <p:ext uri="{BB962C8B-B14F-4D97-AF65-F5344CB8AC3E}">
        <p14:creationId xmlns:p14="http://schemas.microsoft.com/office/powerpoint/2010/main" val="252348856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3_3 Alt Title Slide Wayfin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77EB164F-574A-4B1F-A6EE-417315912B23}"/>
              </a:ext>
            </a:extLst>
          </p:cNvPr>
          <p:cNvSpPr>
            <a:spLocks noGrp="1"/>
          </p:cNvSpPr>
          <p:nvPr>
            <p:ph type="pic" sz="quarter" idx="14"/>
          </p:nvPr>
        </p:nvSpPr>
        <p:spPr>
          <a:xfrm>
            <a:off x="0" y="914400"/>
            <a:ext cx="9144000" cy="5943600"/>
          </a:xfrm>
          <a:solidFill>
            <a:srgbClr val="0A3161"/>
          </a:solidFill>
          <a:ln>
            <a:noFill/>
          </a:ln>
          <a:effectLst>
            <a:innerShdw blurRad="177800" dist="88900" dir="16200000">
              <a:prstClr val="black">
                <a:alpha val="30000"/>
              </a:prstClr>
            </a:innerShdw>
          </a:effectLst>
        </p:spPr>
        <p:txBody>
          <a:bodyPr tIns="2286000" anchor="t"/>
          <a:lstStyle>
            <a:lvl1pPr algn="ctr">
              <a:defRPr sz="1350">
                <a:solidFill>
                  <a:schemeClr val="bg1"/>
                </a:solidFill>
              </a:defRPr>
            </a:lvl1pPr>
          </a:lstStyle>
          <a:p>
            <a:r>
              <a:rPr lang="en-US"/>
              <a:t>Click icon to add picture</a:t>
            </a:r>
          </a:p>
        </p:txBody>
      </p:sp>
      <p:sp>
        <p:nvSpPr>
          <p:cNvPr id="9" name="Text Placeholder 3">
            <a:extLst>
              <a:ext uri="{FF2B5EF4-FFF2-40B4-BE49-F238E27FC236}">
                <a16:creationId xmlns:a16="http://schemas.microsoft.com/office/drawing/2014/main" id="{0949DA81-AAA2-4E01-A9F3-3A3434794CBC}"/>
              </a:ext>
            </a:extLst>
          </p:cNvPr>
          <p:cNvSpPr>
            <a:spLocks noGrp="1"/>
          </p:cNvSpPr>
          <p:nvPr>
            <p:ph type="body" sz="quarter" idx="11"/>
          </p:nvPr>
        </p:nvSpPr>
        <p:spPr>
          <a:xfrm>
            <a:off x="3128966" y="272234"/>
            <a:ext cx="5067587" cy="487930"/>
          </a:xfrm>
        </p:spPr>
        <p:txBody>
          <a:bodyPr/>
          <a:lstStyle>
            <a:lvl1pPr>
              <a:defRPr sz="956">
                <a:solidFill>
                  <a:srgbClr val="0A3161"/>
                </a:solidFill>
                <a:latin typeface="Arial Black" panose="020B0A04020102020204" pitchFamily="34" charset="0"/>
              </a:defRPr>
            </a:lvl1pPr>
            <a:lvl2pPr>
              <a:defRPr sz="563">
                <a:solidFill>
                  <a:srgbClr val="0A3161"/>
                </a:solidFill>
                <a:latin typeface="Arial Black" panose="020B0A04020102020204" pitchFamily="34" charset="0"/>
              </a:defRPr>
            </a:lvl2pPr>
            <a:lvl3pPr>
              <a:defRPr sz="563">
                <a:solidFill>
                  <a:srgbClr val="0A3161"/>
                </a:solidFill>
                <a:latin typeface="Arial Black" panose="020B0A04020102020204" pitchFamily="34" charset="0"/>
              </a:defRPr>
            </a:lvl3pPr>
            <a:lvl4pPr>
              <a:defRPr sz="563">
                <a:solidFill>
                  <a:srgbClr val="0A3161"/>
                </a:solidFill>
                <a:latin typeface="Arial Black" panose="020B0A04020102020204" pitchFamily="34" charset="0"/>
              </a:defRPr>
            </a:lvl4pPr>
            <a:lvl5pPr>
              <a:defRPr sz="563">
                <a:solidFill>
                  <a:srgbClr val="0A3161"/>
                </a:solidFill>
                <a:latin typeface="Arial Black" panose="020B0A04020102020204" pitchFamily="34" charset="0"/>
              </a:defRPr>
            </a:lvl5pPr>
          </a:lstStyle>
          <a:p>
            <a:pPr lvl="0"/>
            <a:r>
              <a:rPr lang="en-US"/>
              <a:t>Click to edit Master text styles</a:t>
            </a:r>
          </a:p>
        </p:txBody>
      </p:sp>
      <p:cxnSp>
        <p:nvCxnSpPr>
          <p:cNvPr id="14" name="Straight Connector 13">
            <a:extLst>
              <a:ext uri="{FF2B5EF4-FFF2-40B4-BE49-F238E27FC236}">
                <a16:creationId xmlns:a16="http://schemas.microsoft.com/office/drawing/2014/main" id="{03871DBE-D93C-4005-9968-84FBBBB9F059}"/>
              </a:ext>
            </a:extLst>
          </p:cNvPr>
          <p:cNvCxnSpPr/>
          <p:nvPr/>
        </p:nvCxnSpPr>
        <p:spPr>
          <a:xfrm flipH="1">
            <a:off x="-1" y="4850650"/>
            <a:ext cx="6400800" cy="0"/>
          </a:xfrm>
          <a:prstGeom prst="line">
            <a:avLst/>
          </a:prstGeom>
          <a:ln w="1016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920BD7DB-EA04-40E5-931E-B290551844A6}"/>
              </a:ext>
            </a:extLst>
          </p:cNvPr>
          <p:cNvSpPr>
            <a:spLocks noGrp="1"/>
          </p:cNvSpPr>
          <p:nvPr>
            <p:ph type="ctrTitle" hasCustomPrompt="1"/>
          </p:nvPr>
        </p:nvSpPr>
        <p:spPr>
          <a:xfrm>
            <a:off x="-1" y="4868980"/>
            <a:ext cx="6400800" cy="640080"/>
          </a:xfrm>
          <a:prstGeom prst="rect">
            <a:avLst/>
          </a:prstGeom>
          <a:solidFill>
            <a:schemeClr val="bg1"/>
          </a:solidFill>
        </p:spPr>
        <p:txBody>
          <a:bodyPr lIns="914400" tIns="182880" rIns="0" anchor="t">
            <a:noAutofit/>
          </a:bodyPr>
          <a:lstStyle>
            <a:lvl1pPr algn="l">
              <a:defRPr sz="1575" b="1" cap="none" baseline="0">
                <a:solidFill>
                  <a:srgbClr val="0A3161"/>
                </a:solidFill>
              </a:defRPr>
            </a:lvl1pPr>
          </a:lstStyle>
          <a:p>
            <a:r>
              <a:rPr lang="en-US"/>
              <a:t>Presentation Title</a:t>
            </a:r>
          </a:p>
        </p:txBody>
      </p:sp>
      <p:sp>
        <p:nvSpPr>
          <p:cNvPr id="17" name="Text Placeholder 4">
            <a:extLst>
              <a:ext uri="{FF2B5EF4-FFF2-40B4-BE49-F238E27FC236}">
                <a16:creationId xmlns:a16="http://schemas.microsoft.com/office/drawing/2014/main" id="{CD66D28F-9F74-4294-A2DE-A004F1EAA9A1}"/>
              </a:ext>
            </a:extLst>
          </p:cNvPr>
          <p:cNvSpPr>
            <a:spLocks noGrp="1"/>
          </p:cNvSpPr>
          <p:nvPr>
            <p:ph type="body" sz="quarter" idx="12" hasCustomPrompt="1"/>
          </p:nvPr>
        </p:nvSpPr>
        <p:spPr>
          <a:xfrm>
            <a:off x="-1" y="5484314"/>
            <a:ext cx="6400800" cy="731520"/>
          </a:xfrm>
          <a:solidFill>
            <a:schemeClr val="bg1"/>
          </a:solidFill>
        </p:spPr>
        <p:txBody>
          <a:bodyPr lIns="914400" anchor="t" anchorCtr="0"/>
          <a:lstStyle>
            <a:lvl1pPr>
              <a:lnSpc>
                <a:spcPct val="100000"/>
              </a:lnSpc>
              <a:spcBef>
                <a:spcPts val="0"/>
              </a:spcBef>
              <a:spcAft>
                <a:spcPts val="0"/>
              </a:spcAft>
              <a:defRPr sz="1013" b="0" i="0">
                <a:solidFill>
                  <a:srgbClr val="0A3161"/>
                </a:solidFill>
              </a:defRPr>
            </a:lvl1pPr>
          </a:lstStyle>
          <a:p>
            <a:pPr lvl="0"/>
            <a:r>
              <a:rPr lang="en-US"/>
              <a:t>Tagline or Other Information</a:t>
            </a:r>
          </a:p>
        </p:txBody>
      </p:sp>
      <p:cxnSp>
        <p:nvCxnSpPr>
          <p:cNvPr id="11" name="Straight Connector 10">
            <a:extLst>
              <a:ext uri="{FF2B5EF4-FFF2-40B4-BE49-F238E27FC236}">
                <a16:creationId xmlns:a16="http://schemas.microsoft.com/office/drawing/2014/main" id="{72FA479B-4ACF-45EA-AEA8-7B41ADC61533}"/>
              </a:ext>
            </a:extLst>
          </p:cNvPr>
          <p:cNvCxnSpPr/>
          <p:nvPr/>
        </p:nvCxnSpPr>
        <p:spPr>
          <a:xfrm flipH="1">
            <a:off x="0" y="4800300"/>
            <a:ext cx="6400800" cy="0"/>
          </a:xfrm>
          <a:prstGeom prst="line">
            <a:avLst/>
          </a:prstGeom>
          <a:ln w="1016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75624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1_5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0400" y="128016"/>
            <a:ext cx="5486400" cy="685800"/>
          </a:xfrm>
          <a:prstGeom prst="rect">
            <a:avLst/>
          </a:prstGeom>
        </p:spPr>
        <p:txBody>
          <a:bodyPr/>
          <a:lstStyle>
            <a:lvl1pPr>
              <a:defRPr/>
            </a:lvl1pPr>
          </a:lstStyle>
          <a:p>
            <a:r>
              <a:rPr lang="en-US"/>
              <a:t>Click to add content</a:t>
            </a:r>
          </a:p>
        </p:txBody>
      </p:sp>
      <p:sp>
        <p:nvSpPr>
          <p:cNvPr id="3" name="Content Placeholder 2"/>
          <p:cNvSpPr>
            <a:spLocks noGrp="1"/>
          </p:cNvSpPr>
          <p:nvPr>
            <p:ph idx="1"/>
          </p:nvPr>
        </p:nvSpPr>
        <p:spPr>
          <a:xfrm>
            <a:off x="457200" y="1188720"/>
            <a:ext cx="3910260" cy="4846320"/>
          </a:xfrm>
        </p:spPr>
        <p:txBody>
          <a:bodyPr>
            <a:noAutofit/>
          </a:bodyPr>
          <a:lstStyle>
            <a:lvl1pPr>
              <a:defRPr sz="675" b="0">
                <a:solidFill>
                  <a:srgbClr val="0A3161"/>
                </a:solidFill>
              </a:defRPr>
            </a:lvl1pPr>
            <a:lvl2pPr>
              <a:defRPr sz="675">
                <a:solidFill>
                  <a:srgbClr val="0A3161"/>
                </a:solidFill>
              </a:defRPr>
            </a:lvl2pPr>
            <a:lvl3pPr>
              <a:defRPr sz="675">
                <a:solidFill>
                  <a:srgbClr val="0A3161"/>
                </a:solidFill>
              </a:defRPr>
            </a:lvl3pPr>
            <a:lvl4pPr>
              <a:defRPr sz="675">
                <a:solidFill>
                  <a:srgbClr val="0A3161"/>
                </a:solidFill>
              </a:defRPr>
            </a:lvl4pPr>
            <a:lvl5pPr>
              <a:defRPr sz="675">
                <a:solidFill>
                  <a:srgbClr val="0A3161"/>
                </a:solidFill>
              </a:defRPr>
            </a:lvl5pPr>
          </a:lstStyle>
          <a:p>
            <a:pPr lvl="0"/>
            <a:r>
              <a:rPr lang="en-US"/>
              <a:t>Click to edit Master text styles</a:t>
            </a:r>
          </a:p>
        </p:txBody>
      </p:sp>
      <p:sp>
        <p:nvSpPr>
          <p:cNvPr id="5" name="Footer Placeholder 4"/>
          <p:cNvSpPr>
            <a:spLocks noGrp="1"/>
          </p:cNvSpPr>
          <p:nvPr>
            <p:ph type="ftr" sz="quarter" idx="11"/>
          </p:nvPr>
        </p:nvSpPr>
        <p:spPr>
          <a:xfrm>
            <a:off x="1005840" y="6263648"/>
            <a:ext cx="3657600" cy="365125"/>
          </a:xfrm>
          <a:prstGeom prst="rect">
            <a:avLst/>
          </a:prstGeom>
        </p:spPr>
        <p:txBody>
          <a:bodyPr/>
          <a:lstStyle/>
          <a:p>
            <a:r>
              <a:rPr lang="en-US"/>
              <a:t>2023 National Tax Security Awareness Week</a:t>
            </a:r>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fld id="{546928BB-B9CC-47AE-B587-A8C71FA491FF}" type="slidenum">
              <a:rPr lang="en-US" smtClean="0"/>
              <a:t>‹#›</a:t>
            </a:fld>
            <a:endParaRPr lang="en-US"/>
          </a:p>
        </p:txBody>
      </p:sp>
      <p:sp>
        <p:nvSpPr>
          <p:cNvPr id="7" name="Date Placeholder 3">
            <a:extLst>
              <a:ext uri="{FF2B5EF4-FFF2-40B4-BE49-F238E27FC236}">
                <a16:creationId xmlns:a16="http://schemas.microsoft.com/office/drawing/2014/main" id="{64F503E4-B178-2543-9E7A-6410A16C659A}"/>
              </a:ext>
            </a:extLst>
          </p:cNvPr>
          <p:cNvSpPr>
            <a:spLocks noGrp="1"/>
          </p:cNvSpPr>
          <p:nvPr>
            <p:ph type="dt" sz="half" idx="10"/>
          </p:nvPr>
        </p:nvSpPr>
        <p:spPr>
          <a:xfrm>
            <a:off x="6689598" y="6263648"/>
            <a:ext cx="1997202" cy="365125"/>
          </a:xfrm>
          <a:prstGeom prst="rect">
            <a:avLst/>
          </a:prstGeom>
        </p:spPr>
        <p:txBody>
          <a:bodyPr/>
          <a:lstStyle/>
          <a:p>
            <a:endParaRPr lang="en-US"/>
          </a:p>
        </p:txBody>
      </p:sp>
      <p:cxnSp>
        <p:nvCxnSpPr>
          <p:cNvPr id="8" name="Straight Connector 7" descr="A vertical divider line seperating content on the left of the slide from content on the right" title="Vertical Divider">
            <a:extLst>
              <a:ext uri="{FF2B5EF4-FFF2-40B4-BE49-F238E27FC236}">
                <a16:creationId xmlns:a16="http://schemas.microsoft.com/office/drawing/2014/main" id="{7C5BDA04-9AA0-4F71-9D5A-12CC8954BDDF}"/>
              </a:ext>
            </a:extLst>
          </p:cNvPr>
          <p:cNvCxnSpPr>
            <a:cxnSpLocks/>
          </p:cNvCxnSpPr>
          <p:nvPr/>
        </p:nvCxnSpPr>
        <p:spPr>
          <a:xfrm>
            <a:off x="4572000" y="1188720"/>
            <a:ext cx="0" cy="47548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BE2BDA7-E127-4660-8310-25CD82CBBB4D}"/>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20767" y="1254948"/>
            <a:ext cx="2957559" cy="2218701"/>
          </a:xfrm>
          <a:prstGeom prst="rect">
            <a:avLst/>
          </a:prstGeom>
          <a:ln>
            <a:solidFill>
              <a:schemeClr val="tx1"/>
            </a:solidFill>
          </a:ln>
        </p:spPr>
      </p:pic>
      <p:cxnSp>
        <p:nvCxnSpPr>
          <p:cNvPr id="10" name="Straight Connector 9" descr="A horizontal divider line seperating content on the top of the slide from content on the bottom" title="Horizontal Divider">
            <a:extLst>
              <a:ext uri="{FF2B5EF4-FFF2-40B4-BE49-F238E27FC236}">
                <a16:creationId xmlns:a16="http://schemas.microsoft.com/office/drawing/2014/main" id="{F879BD02-478E-4A09-AEBC-A5E9374F99EB}"/>
              </a:ext>
            </a:extLst>
          </p:cNvPr>
          <p:cNvCxnSpPr/>
          <p:nvPr/>
        </p:nvCxnSpPr>
        <p:spPr>
          <a:xfrm flipH="1">
            <a:off x="5179007" y="3830989"/>
            <a:ext cx="2438399" cy="0"/>
          </a:xfrm>
          <a:prstGeom prst="line">
            <a:avLst/>
          </a:prstGeom>
          <a:ln w="12700">
            <a:solidFill>
              <a:srgbClr val="0A316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7FF43E72-053D-408B-A5B9-99FD79864FFF}"/>
              </a:ext>
            </a:extLst>
          </p:cNvPr>
          <p:cNvSpPr>
            <a:spLocks noGrp="1"/>
          </p:cNvSpPr>
          <p:nvPr>
            <p:ph idx="13"/>
          </p:nvPr>
        </p:nvSpPr>
        <p:spPr>
          <a:xfrm>
            <a:off x="-2508586" y="1205287"/>
            <a:ext cx="2358784" cy="1237124"/>
          </a:xfrm>
        </p:spPr>
        <p:txBody>
          <a:bodyPr>
            <a:noAutofit/>
          </a:bodyPr>
          <a:lstStyle>
            <a:lvl1pPr>
              <a:defRPr sz="591" b="0">
                <a:solidFill>
                  <a:srgbClr val="0A3161"/>
                </a:solidFill>
              </a:defRPr>
            </a:lvl1pPr>
            <a:lvl2pPr>
              <a:defRPr sz="675">
                <a:solidFill>
                  <a:srgbClr val="0A3161"/>
                </a:solidFill>
              </a:defRPr>
            </a:lvl2pPr>
            <a:lvl3pPr>
              <a:defRPr sz="675">
                <a:solidFill>
                  <a:srgbClr val="0A3161"/>
                </a:solidFill>
              </a:defRPr>
            </a:lvl3pPr>
            <a:lvl4pPr>
              <a:defRPr sz="675">
                <a:solidFill>
                  <a:srgbClr val="0A3161"/>
                </a:solidFill>
              </a:defRPr>
            </a:lvl4pPr>
            <a:lvl5pPr>
              <a:defRPr sz="675">
                <a:solidFill>
                  <a:srgbClr val="0A3161"/>
                </a:solidFill>
              </a:defRPr>
            </a:lvl5pPr>
          </a:lstStyle>
          <a:p>
            <a:pPr lvl="0"/>
            <a:r>
              <a:rPr lang="en-US"/>
              <a:t>Click to edit Master text styles</a:t>
            </a:r>
          </a:p>
        </p:txBody>
      </p:sp>
      <p:sp>
        <p:nvSpPr>
          <p:cNvPr id="12" name="Content Placeholder 2">
            <a:extLst>
              <a:ext uri="{FF2B5EF4-FFF2-40B4-BE49-F238E27FC236}">
                <a16:creationId xmlns:a16="http://schemas.microsoft.com/office/drawing/2014/main" id="{72ABECE0-F07D-416D-932E-9594E2FCE321}"/>
              </a:ext>
            </a:extLst>
          </p:cNvPr>
          <p:cNvSpPr>
            <a:spLocks noGrp="1"/>
          </p:cNvSpPr>
          <p:nvPr>
            <p:ph idx="14"/>
          </p:nvPr>
        </p:nvSpPr>
        <p:spPr>
          <a:xfrm>
            <a:off x="4776542" y="3930765"/>
            <a:ext cx="3404931" cy="365121"/>
          </a:xfrm>
        </p:spPr>
        <p:txBody>
          <a:bodyPr>
            <a:noAutofit/>
          </a:bodyPr>
          <a:lstStyle>
            <a:lvl1pPr>
              <a:defRPr sz="675" b="0">
                <a:solidFill>
                  <a:schemeClr val="tx1"/>
                </a:solidFill>
              </a:defRPr>
            </a:lvl1pPr>
            <a:lvl2pPr>
              <a:defRPr sz="675">
                <a:solidFill>
                  <a:srgbClr val="0A3161"/>
                </a:solidFill>
              </a:defRPr>
            </a:lvl2pPr>
            <a:lvl3pPr>
              <a:defRPr sz="675">
                <a:solidFill>
                  <a:srgbClr val="0A3161"/>
                </a:solidFill>
              </a:defRPr>
            </a:lvl3pPr>
            <a:lvl4pPr>
              <a:defRPr sz="675">
                <a:solidFill>
                  <a:srgbClr val="0A3161"/>
                </a:solidFill>
              </a:defRPr>
            </a:lvl4pPr>
            <a:lvl5pPr>
              <a:defRPr sz="675">
                <a:solidFill>
                  <a:srgbClr val="0A3161"/>
                </a:solidFill>
              </a:defRPr>
            </a:lvl5pPr>
          </a:lstStyle>
          <a:p>
            <a:pPr lvl="0"/>
            <a:r>
              <a:rPr lang="en-US"/>
              <a:t>Click to edit Master text styles</a:t>
            </a:r>
          </a:p>
        </p:txBody>
      </p:sp>
      <p:pic>
        <p:nvPicPr>
          <p:cNvPr id="13" name="Picture 12">
            <a:extLst>
              <a:ext uri="{FF2B5EF4-FFF2-40B4-BE49-F238E27FC236}">
                <a16:creationId xmlns:a16="http://schemas.microsoft.com/office/drawing/2014/main" id="{2E797017-0754-41B1-86CC-003681F93969}"/>
              </a:ext>
              <a:ext uri="{C183D7F6-B498-43B3-948B-1728B52AA6E4}">
                <adec:decorative xmlns:adec="http://schemas.microsoft.com/office/drawing/2017/decorative" val="1"/>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4883946" y="4328663"/>
            <a:ext cx="1780654" cy="522522"/>
          </a:xfrm>
          <a:prstGeom prst="rect">
            <a:avLst/>
          </a:prstGeom>
          <a:ln>
            <a:noFill/>
          </a:ln>
          <a:extLst>
            <a:ext uri="{53640926-AAD7-44D8-BBD7-CCE9431645EC}">
              <a14:shadowObscured xmlns:a14="http://schemas.microsoft.com/office/drawing/2010/main"/>
            </a:ext>
          </a:extLst>
        </p:spPr>
      </p:pic>
      <p:pic>
        <p:nvPicPr>
          <p:cNvPr id="14" name="Picture 13">
            <a:extLst>
              <a:ext uri="{FF2B5EF4-FFF2-40B4-BE49-F238E27FC236}">
                <a16:creationId xmlns:a16="http://schemas.microsoft.com/office/drawing/2014/main" id="{40C877EF-0616-473E-B45A-4C1B4ED27712}"/>
              </a:ext>
              <a:ext uri="{C183D7F6-B498-43B3-948B-1728B52AA6E4}">
                <adec:decorative xmlns:adec="http://schemas.microsoft.com/office/drawing/2017/decorative" val="1"/>
              </a:ext>
            </a:extLst>
          </p:cNvPr>
          <p:cNvPicPr/>
          <p:nvPr/>
        </p:nvPicPr>
        <p:blipFill rotWithShape="1">
          <a:blip r:embed="rId4" cstate="email">
            <a:extLst>
              <a:ext uri="{28A0092B-C50C-407E-A947-70E740481C1C}">
                <a14:useLocalDpi xmlns:a14="http://schemas.microsoft.com/office/drawing/2010/main"/>
              </a:ext>
            </a:extLst>
          </a:blip>
          <a:srcRect/>
          <a:stretch/>
        </p:blipFill>
        <p:spPr bwMode="auto">
          <a:xfrm>
            <a:off x="6945430" y="4369538"/>
            <a:ext cx="1474787" cy="466447"/>
          </a:xfrm>
          <a:prstGeom prst="rect">
            <a:avLst/>
          </a:prstGeom>
          <a:ln>
            <a:noFill/>
          </a:ln>
          <a:extLst>
            <a:ext uri="{53640926-AAD7-44D8-BBD7-CCE9431645EC}">
              <a14:shadowObscured xmlns:a14="http://schemas.microsoft.com/office/drawing/2010/main"/>
            </a:ext>
          </a:extLst>
        </p:spPr>
      </p:pic>
      <p:sp>
        <p:nvSpPr>
          <p:cNvPr id="17" name="Content Placeholder 2">
            <a:extLst>
              <a:ext uri="{FF2B5EF4-FFF2-40B4-BE49-F238E27FC236}">
                <a16:creationId xmlns:a16="http://schemas.microsoft.com/office/drawing/2014/main" id="{8EFE9CFB-FF05-4AB0-8DF7-8383C5734AE1}"/>
              </a:ext>
            </a:extLst>
          </p:cNvPr>
          <p:cNvSpPr>
            <a:spLocks noGrp="1"/>
          </p:cNvSpPr>
          <p:nvPr>
            <p:ph idx="15"/>
          </p:nvPr>
        </p:nvSpPr>
        <p:spPr>
          <a:xfrm>
            <a:off x="-2596817" y="2876198"/>
            <a:ext cx="2358784" cy="1237124"/>
          </a:xfrm>
        </p:spPr>
        <p:txBody>
          <a:bodyPr>
            <a:noAutofit/>
          </a:bodyPr>
          <a:lstStyle>
            <a:lvl1pPr>
              <a:defRPr sz="591" b="0">
                <a:solidFill>
                  <a:srgbClr val="0A3161"/>
                </a:solidFill>
              </a:defRPr>
            </a:lvl1pPr>
            <a:lvl2pPr>
              <a:defRPr sz="675">
                <a:solidFill>
                  <a:srgbClr val="0A3161"/>
                </a:solidFill>
              </a:defRPr>
            </a:lvl2pPr>
            <a:lvl3pPr>
              <a:defRPr sz="675">
                <a:solidFill>
                  <a:srgbClr val="0A3161"/>
                </a:solidFill>
              </a:defRPr>
            </a:lvl3pPr>
            <a:lvl4pPr>
              <a:defRPr sz="675">
                <a:solidFill>
                  <a:srgbClr val="0A3161"/>
                </a:solidFill>
              </a:defRPr>
            </a:lvl4pPr>
            <a:lvl5pPr>
              <a:defRPr sz="675">
                <a:solidFill>
                  <a:srgbClr val="0A3161"/>
                </a:solidFill>
              </a:defRPr>
            </a:lvl5pPr>
          </a:lstStyle>
          <a:p>
            <a:pPr lvl="0"/>
            <a:r>
              <a:rPr lang="en-US"/>
              <a:t>Click to edit Master text styles</a:t>
            </a:r>
          </a:p>
        </p:txBody>
      </p:sp>
      <p:sp>
        <p:nvSpPr>
          <p:cNvPr id="18" name="Content Placeholder 2">
            <a:extLst>
              <a:ext uri="{FF2B5EF4-FFF2-40B4-BE49-F238E27FC236}">
                <a16:creationId xmlns:a16="http://schemas.microsoft.com/office/drawing/2014/main" id="{FAB15F2C-3803-4F56-B619-71885955C8BE}"/>
              </a:ext>
            </a:extLst>
          </p:cNvPr>
          <p:cNvSpPr>
            <a:spLocks noGrp="1"/>
          </p:cNvSpPr>
          <p:nvPr>
            <p:ph idx="16"/>
          </p:nvPr>
        </p:nvSpPr>
        <p:spPr>
          <a:xfrm>
            <a:off x="4890466" y="4906919"/>
            <a:ext cx="3796334" cy="1237124"/>
          </a:xfrm>
        </p:spPr>
        <p:txBody>
          <a:bodyPr>
            <a:noAutofit/>
          </a:bodyPr>
          <a:lstStyle>
            <a:lvl1pPr>
              <a:defRPr sz="506" b="0">
                <a:solidFill>
                  <a:srgbClr val="C00000"/>
                </a:solidFill>
              </a:defRPr>
            </a:lvl1pPr>
            <a:lvl2pPr>
              <a:defRPr sz="675">
                <a:solidFill>
                  <a:srgbClr val="0A3161"/>
                </a:solidFill>
              </a:defRPr>
            </a:lvl2pPr>
            <a:lvl3pPr>
              <a:defRPr sz="675">
                <a:solidFill>
                  <a:srgbClr val="0A3161"/>
                </a:solidFill>
              </a:defRPr>
            </a:lvl3pPr>
            <a:lvl4pPr>
              <a:defRPr sz="675">
                <a:solidFill>
                  <a:srgbClr val="0A3161"/>
                </a:solidFill>
              </a:defRPr>
            </a:lvl4pPr>
            <a:lvl5pPr>
              <a:defRPr sz="675">
                <a:solidFill>
                  <a:srgbClr val="0A3161"/>
                </a:solidFill>
              </a:defRPr>
            </a:lvl5pPr>
          </a:lstStyle>
          <a:p>
            <a:pPr lvl="0"/>
            <a:r>
              <a:rPr lang="en-US"/>
              <a:t>Click to edit Master text styles</a:t>
            </a:r>
          </a:p>
        </p:txBody>
      </p:sp>
      <p:sp>
        <p:nvSpPr>
          <p:cNvPr id="19" name="Text Placeholder 6">
            <a:extLst>
              <a:ext uri="{FF2B5EF4-FFF2-40B4-BE49-F238E27FC236}">
                <a16:creationId xmlns:a16="http://schemas.microsoft.com/office/drawing/2014/main" id="{43F2D6D5-10CB-4E79-B996-6BC4A725FCC7}"/>
              </a:ext>
            </a:extLst>
          </p:cNvPr>
          <p:cNvSpPr txBox="1">
            <a:spLocks/>
          </p:cNvSpPr>
          <p:nvPr/>
        </p:nvSpPr>
        <p:spPr>
          <a:xfrm>
            <a:off x="6980708" y="1298348"/>
            <a:ext cx="728501" cy="180975"/>
          </a:xfrm>
          <a:prstGeom prst="rect">
            <a:avLst/>
          </a:prstGeom>
        </p:spPr>
        <p:txBody>
          <a:bodyPr lIns="0" tIns="0" rIns="0" bIns="0"/>
          <a:lst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400" kern="1200">
                <a:solidFill>
                  <a:schemeClr val="tx1"/>
                </a:solidFill>
                <a:latin typeface="+mn-lt"/>
                <a:ea typeface="+mn-ea"/>
                <a:cs typeface="+mn-cs"/>
              </a:defRPr>
            </a:lvl9pPr>
          </a:lstStyle>
          <a:p>
            <a:pPr marL="0" marR="0" lvl="0" indent="0" algn="l" defTabSz="514350" rtl="0" eaLnBrk="1" fontAlgn="auto" latinLnBrk="0" hangingPunct="1">
              <a:lnSpc>
                <a:spcPct val="90000"/>
              </a:lnSpc>
              <a:spcBef>
                <a:spcPts val="675"/>
              </a:spcBef>
              <a:spcAft>
                <a:spcPts val="0"/>
              </a:spcAft>
              <a:buClr>
                <a:srgbClr val="000000">
                  <a:lumMod val="60000"/>
                  <a:lumOff val="40000"/>
                </a:srgbClr>
              </a:buClr>
              <a:buSzTx/>
              <a:buFont typeface="Arial" panose="020B0604020202020204" pitchFamily="34" charset="0"/>
              <a:buNone/>
              <a:tabLst/>
              <a:defRPr/>
            </a:pPr>
            <a:r>
              <a:rPr kumimoji="0" lang="en-US" sz="675" b="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Wayfinder</a:t>
            </a:r>
            <a:endParaRPr kumimoji="0" lang="en-US" sz="675"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cxnSp>
        <p:nvCxnSpPr>
          <p:cNvPr id="20" name="Straight Arrow Connector 19" descr="Image of a left pointing arrow to indicate where the wayfinder is on the slide" title="Left pointing arrow">
            <a:extLst>
              <a:ext uri="{FF2B5EF4-FFF2-40B4-BE49-F238E27FC236}">
                <a16:creationId xmlns:a16="http://schemas.microsoft.com/office/drawing/2014/main" id="{F984AB31-23AC-45C8-9090-F719C11AAAE5}"/>
              </a:ext>
            </a:extLst>
          </p:cNvPr>
          <p:cNvCxnSpPr>
            <a:cxnSpLocks/>
          </p:cNvCxnSpPr>
          <p:nvPr/>
        </p:nvCxnSpPr>
        <p:spPr>
          <a:xfrm flipH="1">
            <a:off x="6586799" y="1388828"/>
            <a:ext cx="358629"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descr="Red box overlaid on title slide image to show where the IRS wayfinder is located" title="Red Box">
            <a:extLst>
              <a:ext uri="{FF2B5EF4-FFF2-40B4-BE49-F238E27FC236}">
                <a16:creationId xmlns:a16="http://schemas.microsoft.com/office/drawing/2014/main" id="{93E7A7C5-1426-4D05-A5DF-9B998CE3DBD7}"/>
              </a:ext>
            </a:extLst>
          </p:cNvPr>
          <p:cNvSpPr/>
          <p:nvPr/>
        </p:nvSpPr>
        <p:spPr>
          <a:xfrm>
            <a:off x="5922365" y="1254940"/>
            <a:ext cx="630762" cy="267776"/>
          </a:xfrm>
          <a:prstGeom prst="rect">
            <a:avLst/>
          </a:prstGeom>
          <a:noFill/>
          <a:ln w="381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85763" rtl="0" eaLnBrk="1" fontAlgn="auto" latinLnBrk="0" hangingPunct="1">
              <a:lnSpc>
                <a:spcPct val="90000"/>
              </a:lnSpc>
              <a:spcBef>
                <a:spcPts val="0"/>
              </a:spcBef>
              <a:spcAft>
                <a:spcPts val="0"/>
              </a:spcAft>
              <a:buClrTx/>
              <a:buSzTx/>
              <a:buFontTx/>
              <a:buNone/>
              <a:tabLst/>
              <a:defRPr/>
            </a:pPr>
            <a:endParaRPr kumimoji="0" lang="en-US" sz="760"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1833998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2_5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0400" y="128016"/>
            <a:ext cx="5486400" cy="685800"/>
          </a:xfrm>
          <a:prstGeom prst="rect">
            <a:avLst/>
          </a:prstGeom>
        </p:spPr>
        <p:txBody>
          <a:bodyPr/>
          <a:lstStyle>
            <a:lvl1pPr>
              <a:defRPr/>
            </a:lvl1pPr>
          </a:lstStyle>
          <a:p>
            <a:r>
              <a:rPr lang="en-US"/>
              <a:t>Click to add content</a:t>
            </a:r>
          </a:p>
        </p:txBody>
      </p:sp>
      <p:sp>
        <p:nvSpPr>
          <p:cNvPr id="3" name="Content Placeholder 2"/>
          <p:cNvSpPr>
            <a:spLocks noGrp="1"/>
          </p:cNvSpPr>
          <p:nvPr>
            <p:ph idx="1"/>
          </p:nvPr>
        </p:nvSpPr>
        <p:spPr>
          <a:xfrm>
            <a:off x="457200" y="1188720"/>
            <a:ext cx="4508206" cy="3542768"/>
          </a:xfrm>
        </p:spPr>
        <p:txBody>
          <a:bodyPr>
            <a:noAutofit/>
          </a:bodyPr>
          <a:lstStyle>
            <a:lvl1pPr>
              <a:defRPr sz="1013" b="0">
                <a:solidFill>
                  <a:srgbClr val="0A3161"/>
                </a:solidFill>
              </a:defRPr>
            </a:lvl1pPr>
            <a:lvl2pPr>
              <a:defRPr sz="675">
                <a:solidFill>
                  <a:srgbClr val="0A3161"/>
                </a:solidFill>
              </a:defRPr>
            </a:lvl2pPr>
            <a:lvl3pPr>
              <a:defRPr sz="675">
                <a:solidFill>
                  <a:srgbClr val="0A3161"/>
                </a:solidFill>
              </a:defRPr>
            </a:lvl3pPr>
            <a:lvl4pPr>
              <a:defRPr sz="675">
                <a:solidFill>
                  <a:srgbClr val="0A3161"/>
                </a:solidFill>
              </a:defRPr>
            </a:lvl4pPr>
            <a:lvl5pPr>
              <a:defRPr sz="675">
                <a:solidFill>
                  <a:srgbClr val="0A3161"/>
                </a:solidFill>
              </a:defRPr>
            </a:lvl5pPr>
          </a:lstStyle>
          <a:p>
            <a:pPr lvl="0"/>
            <a:r>
              <a:rPr lang="en-US"/>
              <a:t>Click to edit Master text styles</a:t>
            </a:r>
          </a:p>
        </p:txBody>
      </p:sp>
      <p:sp>
        <p:nvSpPr>
          <p:cNvPr id="5" name="Footer Placeholder 4"/>
          <p:cNvSpPr>
            <a:spLocks noGrp="1"/>
          </p:cNvSpPr>
          <p:nvPr>
            <p:ph type="ftr" sz="quarter" idx="11"/>
          </p:nvPr>
        </p:nvSpPr>
        <p:spPr>
          <a:xfrm>
            <a:off x="1005840" y="6263648"/>
            <a:ext cx="3657600" cy="365125"/>
          </a:xfrm>
          <a:prstGeom prst="rect">
            <a:avLst/>
          </a:prstGeom>
        </p:spPr>
        <p:txBody>
          <a:bodyPr/>
          <a:lstStyle/>
          <a:p>
            <a:r>
              <a:rPr lang="en-US"/>
              <a:t>2023 National Tax Security Awareness Week</a:t>
            </a:r>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fld id="{546928BB-B9CC-47AE-B587-A8C71FA491FF}" type="slidenum">
              <a:rPr lang="en-US" smtClean="0"/>
              <a:t>‹#›</a:t>
            </a:fld>
            <a:endParaRPr lang="en-US"/>
          </a:p>
        </p:txBody>
      </p:sp>
      <p:sp>
        <p:nvSpPr>
          <p:cNvPr id="7" name="Date Placeholder 3">
            <a:extLst>
              <a:ext uri="{FF2B5EF4-FFF2-40B4-BE49-F238E27FC236}">
                <a16:creationId xmlns:a16="http://schemas.microsoft.com/office/drawing/2014/main" id="{64F503E4-B178-2543-9E7A-6410A16C659A}"/>
              </a:ext>
            </a:extLst>
          </p:cNvPr>
          <p:cNvSpPr>
            <a:spLocks noGrp="1"/>
          </p:cNvSpPr>
          <p:nvPr>
            <p:ph type="dt" sz="half" idx="10"/>
          </p:nvPr>
        </p:nvSpPr>
        <p:spPr>
          <a:xfrm>
            <a:off x="6689598" y="6263648"/>
            <a:ext cx="1997202" cy="365125"/>
          </a:xfrm>
          <a:prstGeom prst="rect">
            <a:avLst/>
          </a:prstGeom>
        </p:spPr>
        <p:txBody>
          <a:bodyPr/>
          <a:lstStyle/>
          <a:p>
            <a:endParaRPr lang="en-US"/>
          </a:p>
        </p:txBody>
      </p:sp>
      <p:sp>
        <p:nvSpPr>
          <p:cNvPr id="11" name="Content Placeholder 2">
            <a:extLst>
              <a:ext uri="{FF2B5EF4-FFF2-40B4-BE49-F238E27FC236}">
                <a16:creationId xmlns:a16="http://schemas.microsoft.com/office/drawing/2014/main" id="{7FF43E72-053D-408B-A5B9-99FD79864FFF}"/>
              </a:ext>
            </a:extLst>
          </p:cNvPr>
          <p:cNvSpPr>
            <a:spLocks noGrp="1"/>
          </p:cNvSpPr>
          <p:nvPr>
            <p:ph idx="13"/>
          </p:nvPr>
        </p:nvSpPr>
        <p:spPr>
          <a:xfrm>
            <a:off x="-2508586" y="1205287"/>
            <a:ext cx="2358784" cy="1237124"/>
          </a:xfrm>
        </p:spPr>
        <p:txBody>
          <a:bodyPr>
            <a:noAutofit/>
          </a:bodyPr>
          <a:lstStyle>
            <a:lvl1pPr>
              <a:defRPr sz="591" b="0">
                <a:solidFill>
                  <a:srgbClr val="0A3161"/>
                </a:solidFill>
              </a:defRPr>
            </a:lvl1pPr>
            <a:lvl2pPr>
              <a:defRPr sz="675">
                <a:solidFill>
                  <a:srgbClr val="0A3161"/>
                </a:solidFill>
              </a:defRPr>
            </a:lvl2pPr>
            <a:lvl3pPr>
              <a:defRPr sz="675">
                <a:solidFill>
                  <a:srgbClr val="0A3161"/>
                </a:solidFill>
              </a:defRPr>
            </a:lvl3pPr>
            <a:lvl4pPr>
              <a:defRPr sz="675">
                <a:solidFill>
                  <a:srgbClr val="0A3161"/>
                </a:solidFill>
              </a:defRPr>
            </a:lvl4pPr>
            <a:lvl5pPr>
              <a:defRPr sz="675">
                <a:solidFill>
                  <a:srgbClr val="0A3161"/>
                </a:solidFill>
              </a:defRPr>
            </a:lvl5pPr>
          </a:lstStyle>
          <a:p>
            <a:pPr lvl="0"/>
            <a:r>
              <a:rPr lang="en-US"/>
              <a:t>Click to edit Master text styles</a:t>
            </a:r>
          </a:p>
        </p:txBody>
      </p:sp>
      <p:grpSp>
        <p:nvGrpSpPr>
          <p:cNvPr id="22" name="Group 21">
            <a:extLst>
              <a:ext uri="{FF2B5EF4-FFF2-40B4-BE49-F238E27FC236}">
                <a16:creationId xmlns:a16="http://schemas.microsoft.com/office/drawing/2014/main" id="{A3A77278-5E7E-44B6-83DA-75DB42C277C4}"/>
              </a:ext>
              <a:ext uri="{C183D7F6-B498-43B3-948B-1728B52AA6E4}">
                <adec:decorative xmlns:adec="http://schemas.microsoft.com/office/drawing/2017/decorative" val="1"/>
              </a:ext>
            </a:extLst>
          </p:cNvPr>
          <p:cNvGrpSpPr/>
          <p:nvPr/>
        </p:nvGrpSpPr>
        <p:grpSpPr>
          <a:xfrm>
            <a:off x="5250358" y="1677332"/>
            <a:ext cx="3171750" cy="620734"/>
            <a:chOff x="5052054" y="1371241"/>
            <a:chExt cx="3810645" cy="817332"/>
          </a:xfrm>
        </p:grpSpPr>
        <p:grpSp>
          <p:nvGrpSpPr>
            <p:cNvPr id="23" name="Group 22">
              <a:extLst>
                <a:ext uri="{FF2B5EF4-FFF2-40B4-BE49-F238E27FC236}">
                  <a16:creationId xmlns:a16="http://schemas.microsoft.com/office/drawing/2014/main" id="{40F3780A-1513-4B57-B829-8DFECEC3EC76}"/>
                </a:ext>
              </a:extLst>
            </p:cNvPr>
            <p:cNvGrpSpPr/>
            <p:nvPr/>
          </p:nvGrpSpPr>
          <p:grpSpPr>
            <a:xfrm>
              <a:off x="5052054" y="1371241"/>
              <a:ext cx="3810645" cy="441029"/>
              <a:chOff x="5073826" y="1142635"/>
              <a:chExt cx="3871861" cy="441029"/>
            </a:xfrm>
          </p:grpSpPr>
          <p:sp>
            <p:nvSpPr>
              <p:cNvPr id="25" name="Rectangle 24">
                <a:extLst>
                  <a:ext uri="{FF2B5EF4-FFF2-40B4-BE49-F238E27FC236}">
                    <a16:creationId xmlns:a16="http://schemas.microsoft.com/office/drawing/2014/main" id="{FB47476A-DBAC-4CF0-82F9-AD97846C60A2}"/>
                  </a:ext>
                </a:extLst>
              </p:cNvPr>
              <p:cNvSpPr/>
              <p:nvPr/>
            </p:nvSpPr>
            <p:spPr>
              <a:xfrm>
                <a:off x="5073826" y="1142635"/>
                <a:ext cx="3694938" cy="441029"/>
              </a:xfrm>
              <a:prstGeom prst="rect">
                <a:avLst/>
              </a:prstGeom>
              <a:solidFill>
                <a:srgbClr val="ECEC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85763" rtl="0" eaLnBrk="1" fontAlgn="auto" latinLnBrk="0" hangingPunct="1">
                  <a:lnSpc>
                    <a:spcPct val="100000"/>
                  </a:lnSpc>
                  <a:spcBef>
                    <a:spcPts val="0"/>
                  </a:spcBef>
                  <a:spcAft>
                    <a:spcPts val="0"/>
                  </a:spcAft>
                  <a:buClrTx/>
                  <a:buSzTx/>
                  <a:buFontTx/>
                  <a:buNone/>
                  <a:tabLst/>
                  <a:defRPr/>
                </a:pPr>
                <a:endParaRPr kumimoji="0" lang="en-US" sz="76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6" name="TextBox 25">
                <a:extLst>
                  <a:ext uri="{FF2B5EF4-FFF2-40B4-BE49-F238E27FC236}">
                    <a16:creationId xmlns:a16="http://schemas.microsoft.com/office/drawing/2014/main" id="{5A82378D-D0A1-4602-94FA-9F05C702E681}"/>
                  </a:ext>
                </a:extLst>
              </p:cNvPr>
              <p:cNvSpPr txBox="1"/>
              <p:nvPr/>
            </p:nvSpPr>
            <p:spPr>
              <a:xfrm>
                <a:off x="5158341" y="1189883"/>
                <a:ext cx="3787346" cy="258350"/>
              </a:xfrm>
              <a:prstGeom prst="rect">
                <a:avLst/>
              </a:prstGeom>
              <a:noFill/>
            </p:spPr>
            <p:txBody>
              <a:bodyPr wrap="square" rtlCol="0">
                <a:spAutoFit/>
              </a:bodyPr>
              <a:lstStyle/>
              <a:p>
                <a:pPr marL="0" marR="0" lvl="0" indent="0" algn="l" defTabSz="385763" rtl="0" eaLnBrk="1" fontAlgn="auto" latinLnBrk="0" hangingPunct="1">
                  <a:lnSpc>
                    <a:spcPct val="100000"/>
                  </a:lnSpc>
                  <a:spcBef>
                    <a:spcPts val="0"/>
                  </a:spcBef>
                  <a:spcAft>
                    <a:spcPts val="0"/>
                  </a:spcAft>
                  <a:buClrTx/>
                  <a:buSzTx/>
                  <a:buFontTx/>
                  <a:buNone/>
                  <a:tabLst/>
                  <a:defRPr/>
                </a:pPr>
                <a:r>
                  <a:rPr kumimoji="0" lang="en-US" sz="675"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Theme Colors</a:t>
                </a:r>
                <a:endParaRPr kumimoji="0" lang="en-US" sz="675" b="1"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pic>
          <p:nvPicPr>
            <p:cNvPr id="24" name="Picture 23">
              <a:extLst>
                <a:ext uri="{FF2B5EF4-FFF2-40B4-BE49-F238E27FC236}">
                  <a16:creationId xmlns:a16="http://schemas.microsoft.com/office/drawing/2014/main" id="{80BCE57E-ECE5-4D0A-955B-49C8AD747BE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52054" y="1729640"/>
              <a:ext cx="3634746" cy="458933"/>
            </a:xfrm>
            <a:prstGeom prst="rect">
              <a:avLst/>
            </a:prstGeom>
          </p:spPr>
        </p:pic>
      </p:grpSp>
      <p:grpSp>
        <p:nvGrpSpPr>
          <p:cNvPr id="27" name="Group 26">
            <a:extLst>
              <a:ext uri="{FF2B5EF4-FFF2-40B4-BE49-F238E27FC236}">
                <a16:creationId xmlns:a16="http://schemas.microsoft.com/office/drawing/2014/main" id="{F83700E2-D341-4523-9C47-C94775BC037D}"/>
              </a:ext>
              <a:ext uri="{C183D7F6-B498-43B3-948B-1728B52AA6E4}">
                <adec:decorative xmlns:adec="http://schemas.microsoft.com/office/drawing/2017/decorative" val="1"/>
              </a:ext>
            </a:extLst>
          </p:cNvPr>
          <p:cNvGrpSpPr/>
          <p:nvPr/>
        </p:nvGrpSpPr>
        <p:grpSpPr>
          <a:xfrm>
            <a:off x="5250356" y="2413314"/>
            <a:ext cx="3199125" cy="1748856"/>
            <a:chOff x="5052053" y="2949715"/>
            <a:chExt cx="3843536" cy="2302751"/>
          </a:xfrm>
        </p:grpSpPr>
        <p:sp>
          <p:nvSpPr>
            <p:cNvPr id="28" name="Rectangle 27">
              <a:extLst>
                <a:ext uri="{FF2B5EF4-FFF2-40B4-BE49-F238E27FC236}">
                  <a16:creationId xmlns:a16="http://schemas.microsoft.com/office/drawing/2014/main" id="{49F82901-3BDE-4563-B876-5A045DDAD2E7}"/>
                </a:ext>
              </a:extLst>
            </p:cNvPr>
            <p:cNvSpPr/>
            <p:nvPr/>
          </p:nvSpPr>
          <p:spPr>
            <a:xfrm>
              <a:off x="5052058" y="2949715"/>
              <a:ext cx="3694938" cy="707885"/>
            </a:xfrm>
            <a:prstGeom prst="rect">
              <a:avLst/>
            </a:prstGeom>
            <a:solidFill>
              <a:srgbClr val="ECEC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85763" rtl="0" eaLnBrk="1" fontAlgn="auto" latinLnBrk="0" hangingPunct="1">
                <a:lnSpc>
                  <a:spcPct val="100000"/>
                </a:lnSpc>
                <a:spcBef>
                  <a:spcPts val="0"/>
                </a:spcBef>
                <a:spcAft>
                  <a:spcPts val="0"/>
                </a:spcAft>
                <a:buClrTx/>
                <a:buSzTx/>
                <a:buFontTx/>
                <a:buNone/>
                <a:tabLst/>
                <a:defRPr/>
              </a:pPr>
              <a:endParaRPr kumimoji="0" lang="en-US" sz="76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9" name="TextBox 28">
              <a:extLst>
                <a:ext uri="{FF2B5EF4-FFF2-40B4-BE49-F238E27FC236}">
                  <a16:creationId xmlns:a16="http://schemas.microsoft.com/office/drawing/2014/main" id="{B86BD8CB-EFFF-4BD6-87BE-965982F9E3A8}"/>
                </a:ext>
              </a:extLst>
            </p:cNvPr>
            <p:cNvSpPr txBox="1"/>
            <p:nvPr/>
          </p:nvSpPr>
          <p:spPr>
            <a:xfrm>
              <a:off x="5108243" y="2975246"/>
              <a:ext cx="3787346" cy="395124"/>
            </a:xfrm>
            <a:prstGeom prst="rect">
              <a:avLst/>
            </a:prstGeom>
            <a:noFill/>
          </p:spPr>
          <p:txBody>
            <a:bodyPr wrap="square" rtlCol="0">
              <a:spAutoFit/>
            </a:bodyPr>
            <a:lstStyle/>
            <a:p>
              <a:pPr marL="0" marR="0" lvl="0" indent="0" algn="l" defTabSz="385763" rtl="0" eaLnBrk="1" fontAlgn="auto" latinLnBrk="0" hangingPunct="1">
                <a:lnSpc>
                  <a:spcPct val="100000"/>
                </a:lnSpc>
                <a:spcBef>
                  <a:spcPts val="0"/>
                </a:spcBef>
                <a:spcAft>
                  <a:spcPts val="0"/>
                </a:spcAft>
                <a:buClrTx/>
                <a:buSzTx/>
                <a:buFontTx/>
                <a:buNone/>
                <a:tabLst/>
                <a:defRPr/>
              </a:pPr>
              <a:r>
                <a:rPr kumimoji="0" lang="en-US" sz="675"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Theme Gradients</a:t>
              </a:r>
              <a:br>
                <a:rPr kumimoji="0" lang="en-US" sz="675"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r>
                <a:rPr kumimoji="0" lang="en-US" sz="675"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(Only use as accents)</a:t>
              </a:r>
            </a:p>
          </p:txBody>
        </p:sp>
        <p:pic>
          <p:nvPicPr>
            <p:cNvPr id="30" name="Picture 29">
              <a:extLst>
                <a:ext uri="{FF2B5EF4-FFF2-40B4-BE49-F238E27FC236}">
                  <a16:creationId xmlns:a16="http://schemas.microsoft.com/office/drawing/2014/main" id="{A7600F60-3370-4200-9229-4A636715D0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52053" y="3575301"/>
              <a:ext cx="3689761" cy="1677165"/>
            </a:xfrm>
            <a:prstGeom prst="rect">
              <a:avLst/>
            </a:prstGeom>
          </p:spPr>
        </p:pic>
      </p:grpSp>
    </p:spTree>
    <p:extLst>
      <p:ext uri="{BB962C8B-B14F-4D97-AF65-F5344CB8AC3E}">
        <p14:creationId xmlns:p14="http://schemas.microsoft.com/office/powerpoint/2010/main" val="70794274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5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0400" y="128016"/>
            <a:ext cx="5486400" cy="685800"/>
          </a:xfrm>
          <a:prstGeom prst="rect">
            <a:avLst/>
          </a:prstGeom>
        </p:spPr>
        <p:txBody>
          <a:bodyPr/>
          <a:lstStyle>
            <a:lvl1pPr>
              <a:defRPr/>
            </a:lvl1pPr>
          </a:lstStyle>
          <a:p>
            <a:r>
              <a:rPr lang="en-US"/>
              <a:t>Click to add content</a:t>
            </a:r>
          </a:p>
        </p:txBody>
      </p:sp>
      <p:sp>
        <p:nvSpPr>
          <p:cNvPr id="3" name="Content Placeholder 2"/>
          <p:cNvSpPr>
            <a:spLocks noGrp="1"/>
          </p:cNvSpPr>
          <p:nvPr>
            <p:ph idx="1" hasCustomPrompt="1"/>
          </p:nvPr>
        </p:nvSpPr>
        <p:spPr>
          <a:xfrm>
            <a:off x="457200" y="1188720"/>
            <a:ext cx="8229600" cy="1097280"/>
          </a:xfrm>
        </p:spPr>
        <p:txBody>
          <a:bodyPr>
            <a:noAutofit/>
          </a:bodyPr>
          <a:lstStyle>
            <a:lvl4pPr>
              <a:defRPr>
                <a:solidFill>
                  <a:schemeClr val="accent2"/>
                </a:solidFill>
              </a:defRPr>
            </a:lvl4pPr>
            <a:lvl5pPr>
              <a:defRPr sz="1125">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005840" y="6263648"/>
            <a:ext cx="3657600" cy="365125"/>
          </a:xfrm>
          <a:prstGeom prst="rect">
            <a:avLst/>
          </a:prstGeom>
        </p:spPr>
        <p:txBody>
          <a:bodyPr/>
          <a:lstStyle/>
          <a:p>
            <a:r>
              <a:rPr lang="en-US"/>
              <a:t>2023 National Tax Security Awareness Week</a:t>
            </a:r>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fld id="{546928BB-B9CC-47AE-B587-A8C71FA491FF}" type="slidenum">
              <a:rPr lang="en-US" smtClean="0"/>
              <a:t>‹#›</a:t>
            </a:fld>
            <a:endParaRPr lang="en-US"/>
          </a:p>
        </p:txBody>
      </p:sp>
      <p:sp>
        <p:nvSpPr>
          <p:cNvPr id="7" name="Date Placeholder 3">
            <a:extLst>
              <a:ext uri="{FF2B5EF4-FFF2-40B4-BE49-F238E27FC236}">
                <a16:creationId xmlns:a16="http://schemas.microsoft.com/office/drawing/2014/main" id="{64F503E4-B178-2543-9E7A-6410A16C659A}"/>
              </a:ext>
            </a:extLst>
          </p:cNvPr>
          <p:cNvSpPr>
            <a:spLocks noGrp="1"/>
          </p:cNvSpPr>
          <p:nvPr>
            <p:ph type="dt" sz="half" idx="10"/>
          </p:nvPr>
        </p:nvSpPr>
        <p:spPr>
          <a:xfrm>
            <a:off x="6689598" y="6263648"/>
            <a:ext cx="1997202" cy="365125"/>
          </a:xfrm>
          <a:prstGeom prst="rect">
            <a:avLst/>
          </a:prstGeom>
        </p:spPr>
        <p:txBody>
          <a:bodyPr/>
          <a:lstStyle/>
          <a:p>
            <a:endParaRPr lang="en-US"/>
          </a:p>
        </p:txBody>
      </p:sp>
      <p:sp>
        <p:nvSpPr>
          <p:cNvPr id="9" name="Content Placeholder 2">
            <a:extLst>
              <a:ext uri="{FF2B5EF4-FFF2-40B4-BE49-F238E27FC236}">
                <a16:creationId xmlns:a16="http://schemas.microsoft.com/office/drawing/2014/main" id="{D56A1EA6-5B53-47FB-8EDF-436087D9FBD8}"/>
              </a:ext>
            </a:extLst>
          </p:cNvPr>
          <p:cNvSpPr>
            <a:spLocks noGrp="1"/>
          </p:cNvSpPr>
          <p:nvPr>
            <p:ph idx="13"/>
          </p:nvPr>
        </p:nvSpPr>
        <p:spPr>
          <a:xfrm>
            <a:off x="-3571663" y="1032474"/>
            <a:ext cx="3388242" cy="1097280"/>
          </a:xfrm>
        </p:spPr>
        <p:txBody>
          <a:bodyPr>
            <a:noAutofit/>
          </a:bodyPr>
          <a:lstStyle>
            <a:lvl1pPr>
              <a:defRPr sz="563">
                <a:solidFill>
                  <a:schemeClr val="tx1"/>
                </a:solidFill>
              </a:defRPr>
            </a:lvl1pPr>
            <a:lvl2pPr>
              <a:defRPr sz="563">
                <a:solidFill>
                  <a:schemeClr val="tx1"/>
                </a:solidFill>
              </a:defRPr>
            </a:lvl2pPr>
            <a:lvl3pPr>
              <a:defRPr sz="563">
                <a:solidFill>
                  <a:schemeClr val="tx1"/>
                </a:solidFill>
              </a:defRPr>
            </a:lvl3pPr>
            <a:lvl4pPr>
              <a:defRPr sz="563">
                <a:solidFill>
                  <a:schemeClr val="tx1"/>
                </a:solidFill>
              </a:defRPr>
            </a:lvl4pPr>
            <a:lvl5pPr>
              <a:defRPr sz="563">
                <a:solidFill>
                  <a:schemeClr val="tx1"/>
                </a:solidFill>
              </a:defRPr>
            </a:lvl5pPr>
          </a:lstStyle>
          <a:p>
            <a:pPr lvl="0"/>
            <a:r>
              <a:rPr lang="en-US"/>
              <a:t>Click to edit Master text styles</a:t>
            </a:r>
          </a:p>
        </p:txBody>
      </p:sp>
      <p:sp>
        <p:nvSpPr>
          <p:cNvPr id="10" name="Content Placeholder 2">
            <a:extLst>
              <a:ext uri="{FF2B5EF4-FFF2-40B4-BE49-F238E27FC236}">
                <a16:creationId xmlns:a16="http://schemas.microsoft.com/office/drawing/2014/main" id="{2C6C6F1D-020E-42C9-960A-9F61F2ED87E2}"/>
              </a:ext>
            </a:extLst>
          </p:cNvPr>
          <p:cNvSpPr>
            <a:spLocks noGrp="1"/>
          </p:cNvSpPr>
          <p:nvPr>
            <p:ph idx="14" hasCustomPrompt="1"/>
          </p:nvPr>
        </p:nvSpPr>
        <p:spPr>
          <a:xfrm>
            <a:off x="457200" y="2032236"/>
            <a:ext cx="8229600" cy="4017690"/>
          </a:xfrm>
        </p:spPr>
        <p:txBody>
          <a:bodyPr>
            <a:noAutofit/>
          </a:bodyPr>
          <a:lstStyle>
            <a:lvl4pPr>
              <a:defRPr>
                <a:solidFill>
                  <a:schemeClr val="accent2"/>
                </a:solidFill>
              </a:defRPr>
            </a:lvl4pPr>
            <a:lvl5pPr>
              <a:defRPr sz="1125">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270AC126-A96F-4BC0-ADBB-252CB2DAB901}"/>
              </a:ext>
            </a:extLst>
          </p:cNvPr>
          <p:cNvPicPr>
            <a:picLocks noChangeAspect="1"/>
          </p:cNvPicPr>
          <p:nvPr/>
        </p:nvPicPr>
        <p:blipFill>
          <a:blip r:embed="rId2"/>
          <a:stretch>
            <a:fillRect/>
          </a:stretch>
        </p:blipFill>
        <p:spPr>
          <a:xfrm>
            <a:off x="7539591" y="1506634"/>
            <a:ext cx="933450" cy="381000"/>
          </a:xfrm>
          <a:prstGeom prst="rect">
            <a:avLst/>
          </a:prstGeom>
        </p:spPr>
      </p:pic>
    </p:spTree>
    <p:extLst>
      <p:ext uri="{BB962C8B-B14F-4D97-AF65-F5344CB8AC3E}">
        <p14:creationId xmlns:p14="http://schemas.microsoft.com/office/powerpoint/2010/main" val="302099439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3_5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0400" y="128016"/>
            <a:ext cx="5486400" cy="685800"/>
          </a:xfrm>
          <a:prstGeom prst="rect">
            <a:avLst/>
          </a:prstGeom>
        </p:spPr>
        <p:txBody>
          <a:bodyPr/>
          <a:lstStyle>
            <a:lvl1pPr>
              <a:defRPr/>
            </a:lvl1pPr>
          </a:lstStyle>
          <a:p>
            <a:r>
              <a:rPr lang="en-US"/>
              <a:t>Click to add content</a:t>
            </a:r>
          </a:p>
        </p:txBody>
      </p:sp>
      <p:sp>
        <p:nvSpPr>
          <p:cNvPr id="3" name="Content Placeholder 2"/>
          <p:cNvSpPr>
            <a:spLocks noGrp="1"/>
          </p:cNvSpPr>
          <p:nvPr>
            <p:ph idx="1"/>
          </p:nvPr>
        </p:nvSpPr>
        <p:spPr>
          <a:xfrm>
            <a:off x="457200" y="2020186"/>
            <a:ext cx="3910260" cy="4014854"/>
          </a:xfrm>
        </p:spPr>
        <p:txBody>
          <a:bodyPr>
            <a:noAutofit/>
          </a:bodyPr>
          <a:lstStyle>
            <a:lvl1pPr>
              <a:defRPr sz="1125" b="0">
                <a:solidFill>
                  <a:srgbClr val="0A3161"/>
                </a:solidFill>
              </a:defRPr>
            </a:lvl1pPr>
            <a:lvl2pPr>
              <a:defRPr sz="675">
                <a:solidFill>
                  <a:srgbClr val="0A3161"/>
                </a:solidFill>
              </a:defRPr>
            </a:lvl2pPr>
            <a:lvl3pPr>
              <a:defRPr sz="675">
                <a:solidFill>
                  <a:srgbClr val="0A3161"/>
                </a:solidFill>
              </a:defRPr>
            </a:lvl3pPr>
            <a:lvl4pPr>
              <a:defRPr sz="675">
                <a:solidFill>
                  <a:srgbClr val="0A3161"/>
                </a:solidFill>
              </a:defRPr>
            </a:lvl4pPr>
            <a:lvl5pPr>
              <a:defRPr sz="675">
                <a:solidFill>
                  <a:srgbClr val="0A3161"/>
                </a:solidFill>
              </a:defRPr>
            </a:lvl5pPr>
          </a:lstStyle>
          <a:p>
            <a:pPr lvl="0"/>
            <a:r>
              <a:rPr lang="en-US"/>
              <a:t>Click to edit Master text styles</a:t>
            </a:r>
          </a:p>
        </p:txBody>
      </p:sp>
      <p:sp>
        <p:nvSpPr>
          <p:cNvPr id="5" name="Footer Placeholder 4"/>
          <p:cNvSpPr>
            <a:spLocks noGrp="1"/>
          </p:cNvSpPr>
          <p:nvPr>
            <p:ph type="ftr" sz="quarter" idx="11"/>
          </p:nvPr>
        </p:nvSpPr>
        <p:spPr>
          <a:xfrm>
            <a:off x="1005840" y="6263648"/>
            <a:ext cx="3657600" cy="365125"/>
          </a:xfrm>
          <a:prstGeom prst="rect">
            <a:avLst/>
          </a:prstGeom>
        </p:spPr>
        <p:txBody>
          <a:bodyPr/>
          <a:lstStyle/>
          <a:p>
            <a:r>
              <a:rPr lang="en-US"/>
              <a:t>2023 National Tax Security Awareness Week</a:t>
            </a:r>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fld id="{546928BB-B9CC-47AE-B587-A8C71FA491FF}" type="slidenum">
              <a:rPr lang="en-US" smtClean="0"/>
              <a:t>‹#›</a:t>
            </a:fld>
            <a:endParaRPr lang="en-US"/>
          </a:p>
        </p:txBody>
      </p:sp>
      <p:sp>
        <p:nvSpPr>
          <p:cNvPr id="7" name="Date Placeholder 3">
            <a:extLst>
              <a:ext uri="{FF2B5EF4-FFF2-40B4-BE49-F238E27FC236}">
                <a16:creationId xmlns:a16="http://schemas.microsoft.com/office/drawing/2014/main" id="{64F503E4-B178-2543-9E7A-6410A16C659A}"/>
              </a:ext>
            </a:extLst>
          </p:cNvPr>
          <p:cNvSpPr>
            <a:spLocks noGrp="1"/>
          </p:cNvSpPr>
          <p:nvPr>
            <p:ph type="dt" sz="half" idx="10"/>
          </p:nvPr>
        </p:nvSpPr>
        <p:spPr>
          <a:xfrm>
            <a:off x="6689598" y="6263648"/>
            <a:ext cx="1997202" cy="365125"/>
          </a:xfrm>
          <a:prstGeom prst="rect">
            <a:avLst/>
          </a:prstGeom>
        </p:spPr>
        <p:txBody>
          <a:bodyPr/>
          <a:lstStyle/>
          <a:p>
            <a:endParaRPr lang="en-US"/>
          </a:p>
        </p:txBody>
      </p:sp>
      <p:cxnSp>
        <p:nvCxnSpPr>
          <p:cNvPr id="8" name="Straight Connector 7" descr="A vertical divider line seperating content on the left of the slide from content on the right" title="Vertical Divider">
            <a:extLst>
              <a:ext uri="{FF2B5EF4-FFF2-40B4-BE49-F238E27FC236}">
                <a16:creationId xmlns:a16="http://schemas.microsoft.com/office/drawing/2014/main" id="{7C5BDA04-9AA0-4F71-9D5A-12CC8954BDDF}"/>
              </a:ext>
            </a:extLst>
          </p:cNvPr>
          <p:cNvCxnSpPr>
            <a:cxnSpLocks/>
          </p:cNvCxnSpPr>
          <p:nvPr/>
        </p:nvCxnSpPr>
        <p:spPr>
          <a:xfrm>
            <a:off x="4572000" y="1188720"/>
            <a:ext cx="0" cy="47548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FAB15F2C-3803-4F56-B619-71885955C8BE}"/>
              </a:ext>
            </a:extLst>
          </p:cNvPr>
          <p:cNvSpPr>
            <a:spLocks noGrp="1"/>
          </p:cNvSpPr>
          <p:nvPr>
            <p:ph idx="16"/>
          </p:nvPr>
        </p:nvSpPr>
        <p:spPr>
          <a:xfrm>
            <a:off x="4919491" y="2541188"/>
            <a:ext cx="3796334" cy="887819"/>
          </a:xfrm>
        </p:spPr>
        <p:txBody>
          <a:bodyPr>
            <a:noAutofit/>
          </a:bodyPr>
          <a:lstStyle>
            <a:lvl1pPr>
              <a:defRPr sz="1350" b="0">
                <a:solidFill>
                  <a:srgbClr val="0A3161"/>
                </a:solidFill>
              </a:defRPr>
            </a:lvl1pPr>
            <a:lvl2pPr>
              <a:defRPr sz="675">
                <a:solidFill>
                  <a:srgbClr val="0A3161"/>
                </a:solidFill>
              </a:defRPr>
            </a:lvl2pPr>
            <a:lvl3pPr>
              <a:defRPr sz="675">
                <a:solidFill>
                  <a:srgbClr val="0A3161"/>
                </a:solidFill>
              </a:defRPr>
            </a:lvl3pPr>
            <a:lvl4pPr>
              <a:defRPr sz="675">
                <a:solidFill>
                  <a:srgbClr val="0A3161"/>
                </a:solidFill>
              </a:defRPr>
            </a:lvl4pPr>
            <a:lvl5pPr>
              <a:defRPr sz="675">
                <a:solidFill>
                  <a:srgbClr val="0A3161"/>
                </a:solidFill>
              </a:defRPr>
            </a:lvl5pPr>
          </a:lstStyle>
          <a:p>
            <a:pPr lvl="0"/>
            <a:r>
              <a:rPr lang="en-US"/>
              <a:t>Click to edit Master text styles</a:t>
            </a:r>
          </a:p>
        </p:txBody>
      </p:sp>
      <p:cxnSp>
        <p:nvCxnSpPr>
          <p:cNvPr id="26" name="Straight Connector 25">
            <a:extLst>
              <a:ext uri="{FF2B5EF4-FFF2-40B4-BE49-F238E27FC236}">
                <a16:creationId xmlns:a16="http://schemas.microsoft.com/office/drawing/2014/main" id="{B7374162-11E1-4E8D-9E6D-02BA1852C5C3}"/>
              </a:ext>
            </a:extLst>
          </p:cNvPr>
          <p:cNvCxnSpPr/>
          <p:nvPr/>
        </p:nvCxnSpPr>
        <p:spPr>
          <a:xfrm>
            <a:off x="4919491" y="2456121"/>
            <a:ext cx="3796334"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0DFB753-4E73-4A2C-9BC8-7FC772EE68EE}"/>
              </a:ext>
            </a:extLst>
          </p:cNvPr>
          <p:cNvCxnSpPr/>
          <p:nvPr/>
        </p:nvCxnSpPr>
        <p:spPr>
          <a:xfrm>
            <a:off x="4919491" y="3533553"/>
            <a:ext cx="3796334"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59524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4_5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0400" y="128016"/>
            <a:ext cx="5486400" cy="685800"/>
          </a:xfrm>
          <a:prstGeom prst="rect">
            <a:avLst/>
          </a:prstGeom>
        </p:spPr>
        <p:txBody>
          <a:bodyPr/>
          <a:lstStyle>
            <a:lvl1pPr>
              <a:defRPr/>
            </a:lvl1pPr>
          </a:lstStyle>
          <a:p>
            <a:r>
              <a:rPr lang="en-US"/>
              <a:t>Click to add content</a:t>
            </a:r>
          </a:p>
        </p:txBody>
      </p:sp>
      <p:sp>
        <p:nvSpPr>
          <p:cNvPr id="3" name="Content Placeholder 2"/>
          <p:cNvSpPr>
            <a:spLocks noGrp="1"/>
          </p:cNvSpPr>
          <p:nvPr>
            <p:ph idx="1"/>
          </p:nvPr>
        </p:nvSpPr>
        <p:spPr>
          <a:xfrm>
            <a:off x="457200" y="1188720"/>
            <a:ext cx="3910260" cy="4846320"/>
          </a:xfrm>
        </p:spPr>
        <p:txBody>
          <a:bodyPr>
            <a:noAutofit/>
          </a:bodyPr>
          <a:lstStyle>
            <a:lvl1pPr>
              <a:defRPr sz="1125" b="0">
                <a:solidFill>
                  <a:srgbClr val="0A3161"/>
                </a:solidFill>
              </a:defRPr>
            </a:lvl1pPr>
            <a:lvl2pPr>
              <a:defRPr sz="675">
                <a:solidFill>
                  <a:srgbClr val="0A3161"/>
                </a:solidFill>
              </a:defRPr>
            </a:lvl2pPr>
            <a:lvl3pPr>
              <a:defRPr sz="675">
                <a:solidFill>
                  <a:srgbClr val="0A3161"/>
                </a:solidFill>
              </a:defRPr>
            </a:lvl3pPr>
            <a:lvl4pPr>
              <a:defRPr sz="675">
                <a:solidFill>
                  <a:srgbClr val="0A3161"/>
                </a:solidFill>
              </a:defRPr>
            </a:lvl4pPr>
            <a:lvl5pPr>
              <a:defRPr sz="675">
                <a:solidFill>
                  <a:srgbClr val="0A3161"/>
                </a:solidFill>
              </a:defRPr>
            </a:lvl5pPr>
          </a:lstStyle>
          <a:p>
            <a:pPr lvl="0"/>
            <a:r>
              <a:rPr lang="en-US"/>
              <a:t>Click to edit Master text styles</a:t>
            </a:r>
          </a:p>
        </p:txBody>
      </p:sp>
      <p:sp>
        <p:nvSpPr>
          <p:cNvPr id="5" name="Footer Placeholder 4"/>
          <p:cNvSpPr>
            <a:spLocks noGrp="1"/>
          </p:cNvSpPr>
          <p:nvPr>
            <p:ph type="ftr" sz="quarter" idx="11"/>
          </p:nvPr>
        </p:nvSpPr>
        <p:spPr>
          <a:xfrm>
            <a:off x="1005840" y="6263648"/>
            <a:ext cx="3657600" cy="365125"/>
          </a:xfrm>
          <a:prstGeom prst="rect">
            <a:avLst/>
          </a:prstGeom>
        </p:spPr>
        <p:txBody>
          <a:bodyPr/>
          <a:lstStyle/>
          <a:p>
            <a:r>
              <a:rPr lang="en-US"/>
              <a:t>2023 National Tax Security Awareness Week</a:t>
            </a:r>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fld id="{546928BB-B9CC-47AE-B587-A8C71FA491FF}" type="slidenum">
              <a:rPr lang="en-US" smtClean="0"/>
              <a:t>‹#›</a:t>
            </a:fld>
            <a:endParaRPr lang="en-US"/>
          </a:p>
        </p:txBody>
      </p:sp>
      <p:sp>
        <p:nvSpPr>
          <p:cNvPr id="7" name="Date Placeholder 3">
            <a:extLst>
              <a:ext uri="{FF2B5EF4-FFF2-40B4-BE49-F238E27FC236}">
                <a16:creationId xmlns:a16="http://schemas.microsoft.com/office/drawing/2014/main" id="{64F503E4-B178-2543-9E7A-6410A16C659A}"/>
              </a:ext>
            </a:extLst>
          </p:cNvPr>
          <p:cNvSpPr>
            <a:spLocks noGrp="1"/>
          </p:cNvSpPr>
          <p:nvPr>
            <p:ph type="dt" sz="half" idx="10"/>
          </p:nvPr>
        </p:nvSpPr>
        <p:spPr>
          <a:xfrm>
            <a:off x="6689598" y="6263648"/>
            <a:ext cx="1997202" cy="365125"/>
          </a:xfrm>
          <a:prstGeom prst="rect">
            <a:avLst/>
          </a:prstGeom>
        </p:spPr>
        <p:txBody>
          <a:bodyPr/>
          <a:lstStyle/>
          <a:p>
            <a:endParaRPr lang="en-US"/>
          </a:p>
        </p:txBody>
      </p:sp>
      <p:cxnSp>
        <p:nvCxnSpPr>
          <p:cNvPr id="8" name="Straight Connector 7" descr="A vertical divider line seperating content on the left of the slide from content on the right" title="Vertical Divider">
            <a:extLst>
              <a:ext uri="{FF2B5EF4-FFF2-40B4-BE49-F238E27FC236}">
                <a16:creationId xmlns:a16="http://schemas.microsoft.com/office/drawing/2014/main" id="{7C5BDA04-9AA0-4F71-9D5A-12CC8954BDDF}"/>
              </a:ext>
            </a:extLst>
          </p:cNvPr>
          <p:cNvCxnSpPr>
            <a:cxnSpLocks/>
          </p:cNvCxnSpPr>
          <p:nvPr/>
        </p:nvCxnSpPr>
        <p:spPr>
          <a:xfrm>
            <a:off x="4572000" y="1188720"/>
            <a:ext cx="0" cy="47548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7FF43E72-053D-408B-A5B9-99FD79864FFF}"/>
              </a:ext>
            </a:extLst>
          </p:cNvPr>
          <p:cNvSpPr>
            <a:spLocks noGrp="1"/>
          </p:cNvSpPr>
          <p:nvPr>
            <p:ph idx="13"/>
          </p:nvPr>
        </p:nvSpPr>
        <p:spPr>
          <a:xfrm>
            <a:off x="-2508586" y="1205287"/>
            <a:ext cx="2358784" cy="1237124"/>
          </a:xfrm>
        </p:spPr>
        <p:txBody>
          <a:bodyPr>
            <a:noAutofit/>
          </a:bodyPr>
          <a:lstStyle>
            <a:lvl1pPr>
              <a:defRPr sz="591" b="0">
                <a:solidFill>
                  <a:srgbClr val="0A3161"/>
                </a:solidFill>
              </a:defRPr>
            </a:lvl1pPr>
            <a:lvl2pPr>
              <a:defRPr sz="675">
                <a:solidFill>
                  <a:srgbClr val="0A3161"/>
                </a:solidFill>
              </a:defRPr>
            </a:lvl2pPr>
            <a:lvl3pPr>
              <a:defRPr sz="675">
                <a:solidFill>
                  <a:srgbClr val="0A3161"/>
                </a:solidFill>
              </a:defRPr>
            </a:lvl3pPr>
            <a:lvl4pPr>
              <a:defRPr sz="675">
                <a:solidFill>
                  <a:srgbClr val="0A3161"/>
                </a:solidFill>
              </a:defRPr>
            </a:lvl4pPr>
            <a:lvl5pPr>
              <a:defRPr sz="675">
                <a:solidFill>
                  <a:srgbClr val="0A3161"/>
                </a:solidFill>
              </a:defRPr>
            </a:lvl5pPr>
          </a:lstStyle>
          <a:p>
            <a:pPr lvl="0"/>
            <a:r>
              <a:rPr lang="en-US"/>
              <a:t>Click to edit Master text styles</a:t>
            </a:r>
          </a:p>
        </p:txBody>
      </p:sp>
      <p:pic>
        <p:nvPicPr>
          <p:cNvPr id="22" name="Picture 2">
            <a:extLst>
              <a:ext uri="{FF2B5EF4-FFF2-40B4-BE49-F238E27FC236}">
                <a16:creationId xmlns:a16="http://schemas.microsoft.com/office/drawing/2014/main" id="{D7656F6B-0964-43EF-A0F1-D60CA9283B21}"/>
              </a:ext>
              <a:ext uri="{C183D7F6-B498-43B3-948B-1728B52AA6E4}">
                <adec:decorative xmlns:adec="http://schemas.microsoft.com/office/drawing/2017/decorative" val="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23657" y="1830692"/>
            <a:ext cx="3276600" cy="2792033"/>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Arrow Connector 22" descr="Vertical Arrow pointing to where the footer information needs to be updated in a dialog box" title="Vertical Arrow">
            <a:extLst>
              <a:ext uri="{FF2B5EF4-FFF2-40B4-BE49-F238E27FC236}">
                <a16:creationId xmlns:a16="http://schemas.microsoft.com/office/drawing/2014/main" id="{99057176-9733-4CC5-89DC-2BCF7F9849CB}"/>
              </a:ext>
            </a:extLst>
          </p:cNvPr>
          <p:cNvCxnSpPr/>
          <p:nvPr/>
        </p:nvCxnSpPr>
        <p:spPr>
          <a:xfrm flipV="1">
            <a:off x="6477797" y="4057196"/>
            <a:ext cx="0" cy="69035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 Placeholder 6">
            <a:extLst>
              <a:ext uri="{FF2B5EF4-FFF2-40B4-BE49-F238E27FC236}">
                <a16:creationId xmlns:a16="http://schemas.microsoft.com/office/drawing/2014/main" id="{AAD4CD45-A362-4492-8CE6-6551F6DCDB4E}"/>
              </a:ext>
            </a:extLst>
          </p:cNvPr>
          <p:cNvSpPr txBox="1">
            <a:spLocks/>
          </p:cNvSpPr>
          <p:nvPr/>
        </p:nvSpPr>
        <p:spPr>
          <a:xfrm>
            <a:off x="5466561" y="4797990"/>
            <a:ext cx="2015674" cy="361950"/>
          </a:xfrm>
          <a:prstGeom prst="rect">
            <a:avLst/>
          </a:prstGeom>
        </p:spPr>
        <p:txBody>
          <a:bodyPr lIns="0" tIns="0" rIns="0" bIns="0"/>
          <a:lst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400" kern="1200">
                <a:solidFill>
                  <a:schemeClr val="tx1"/>
                </a:solidFill>
                <a:latin typeface="+mn-lt"/>
                <a:ea typeface="+mn-ea"/>
                <a:cs typeface="+mn-cs"/>
              </a:defRPr>
            </a:lvl9pPr>
          </a:lstStyle>
          <a:p>
            <a:pPr marL="0" marR="0" lvl="0" indent="0" algn="l" defTabSz="514350" rtl="0" eaLnBrk="1" fontAlgn="auto" latinLnBrk="0" hangingPunct="1">
              <a:lnSpc>
                <a:spcPct val="90000"/>
              </a:lnSpc>
              <a:spcBef>
                <a:spcPts val="675"/>
              </a:spcBef>
              <a:spcAft>
                <a:spcPts val="0"/>
              </a:spcAft>
              <a:buClr>
                <a:srgbClr val="000000">
                  <a:lumMod val="60000"/>
                  <a:lumOff val="40000"/>
                </a:srgbClr>
              </a:buClr>
              <a:buSzTx/>
              <a:buFont typeface="Arial" panose="020B0604020202020204" pitchFamily="34" charset="0"/>
              <a:buNone/>
              <a:tabLst/>
              <a:defRPr/>
            </a:pPr>
            <a:r>
              <a:rPr kumimoji="0" lang="en-US" sz="675"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Areas to update text for footer</a:t>
            </a:r>
          </a:p>
        </p:txBody>
      </p:sp>
      <p:sp>
        <p:nvSpPr>
          <p:cNvPr id="25" name="Rectangle 24" descr="Red rectangle indicating where the footer information is in a dialog box" title="Red Rectangle">
            <a:extLst>
              <a:ext uri="{FF2B5EF4-FFF2-40B4-BE49-F238E27FC236}">
                <a16:creationId xmlns:a16="http://schemas.microsoft.com/office/drawing/2014/main" id="{A8F342FB-464B-47C4-AC83-D95CA5AF7EC6}"/>
              </a:ext>
            </a:extLst>
          </p:cNvPr>
          <p:cNvSpPr/>
          <p:nvPr/>
        </p:nvSpPr>
        <p:spPr>
          <a:xfrm>
            <a:off x="5504661" y="3885743"/>
            <a:ext cx="1868488" cy="171450"/>
          </a:xfrm>
          <a:prstGeom prst="rect">
            <a:avLst/>
          </a:prstGeom>
          <a:noFill/>
          <a:ln w="381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85763" rtl="0" eaLnBrk="1" fontAlgn="auto" latinLnBrk="0" hangingPunct="1">
              <a:lnSpc>
                <a:spcPct val="90000"/>
              </a:lnSpc>
              <a:spcBef>
                <a:spcPts val="0"/>
              </a:spcBef>
              <a:spcAft>
                <a:spcPts val="0"/>
              </a:spcAft>
              <a:buClrTx/>
              <a:buSzTx/>
              <a:buFontTx/>
              <a:buNone/>
              <a:tabLst/>
              <a:defRPr/>
            </a:pPr>
            <a:endParaRPr kumimoji="0" lang="en-US" sz="760"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sp>
        <p:nvSpPr>
          <p:cNvPr id="26" name="Rectangle 25" descr="Red rectangle indicating where the footer information is in a dialog box" title="Red Rectangle">
            <a:extLst>
              <a:ext uri="{FF2B5EF4-FFF2-40B4-BE49-F238E27FC236}">
                <a16:creationId xmlns:a16="http://schemas.microsoft.com/office/drawing/2014/main" id="{CF2E2B2E-7F43-46DD-90DF-36C400F5B642}"/>
              </a:ext>
            </a:extLst>
          </p:cNvPr>
          <p:cNvSpPr/>
          <p:nvPr/>
        </p:nvSpPr>
        <p:spPr>
          <a:xfrm>
            <a:off x="5638803" y="3428543"/>
            <a:ext cx="1676401" cy="171450"/>
          </a:xfrm>
          <a:prstGeom prst="rect">
            <a:avLst/>
          </a:prstGeom>
          <a:noFill/>
          <a:ln w="381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85763" rtl="0" eaLnBrk="1" fontAlgn="auto" latinLnBrk="0" hangingPunct="1">
              <a:lnSpc>
                <a:spcPct val="90000"/>
              </a:lnSpc>
              <a:spcBef>
                <a:spcPts val="0"/>
              </a:spcBef>
              <a:spcAft>
                <a:spcPts val="0"/>
              </a:spcAft>
              <a:buClrTx/>
              <a:buSzTx/>
              <a:buFontTx/>
              <a:buNone/>
              <a:tabLst/>
              <a:defRPr/>
            </a:pPr>
            <a:endParaRPr kumimoji="0" lang="en-US" sz="760"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7097157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1_6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0400" y="128429"/>
            <a:ext cx="5486400" cy="685800"/>
          </a:xfrm>
          <a:prstGeom prst="rect">
            <a:avLst/>
          </a:prstGeom>
        </p:spPr>
        <p:txBody>
          <a:bodyPr/>
          <a:lstStyle>
            <a:lvl1pPr>
              <a:defRPr/>
            </a:lvl1pPr>
          </a:lstStyle>
          <a:p>
            <a:r>
              <a:rPr lang="en-US"/>
              <a:t>Click to add content</a:t>
            </a:r>
          </a:p>
        </p:txBody>
      </p:sp>
      <p:sp>
        <p:nvSpPr>
          <p:cNvPr id="5" name="Footer Placeholder 4"/>
          <p:cNvSpPr>
            <a:spLocks noGrp="1"/>
          </p:cNvSpPr>
          <p:nvPr>
            <p:ph type="ftr" sz="quarter" idx="11"/>
          </p:nvPr>
        </p:nvSpPr>
        <p:spPr>
          <a:xfrm>
            <a:off x="1005840" y="6263648"/>
            <a:ext cx="3657600" cy="365125"/>
          </a:xfrm>
          <a:prstGeom prst="rect">
            <a:avLst/>
          </a:prstGeom>
        </p:spPr>
        <p:txBody>
          <a:bodyPr/>
          <a:lstStyle/>
          <a:p>
            <a:r>
              <a:rPr lang="en-US"/>
              <a:t>2023 National Tax Security Awareness Week</a:t>
            </a:r>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fld id="{546928BB-B9CC-47AE-B587-A8C71FA491FF}" type="slidenum">
              <a:rPr lang="en-US" smtClean="0"/>
              <a:t>‹#›</a:t>
            </a:fld>
            <a:endParaRPr lang="en-US"/>
          </a:p>
        </p:txBody>
      </p:sp>
      <p:sp>
        <p:nvSpPr>
          <p:cNvPr id="8" name="Date Placeholder 3">
            <a:extLst>
              <a:ext uri="{FF2B5EF4-FFF2-40B4-BE49-F238E27FC236}">
                <a16:creationId xmlns:a16="http://schemas.microsoft.com/office/drawing/2014/main" id="{0C1A172A-9B59-EB43-AADD-6A1D82F805EC}"/>
              </a:ext>
            </a:extLst>
          </p:cNvPr>
          <p:cNvSpPr>
            <a:spLocks noGrp="1"/>
          </p:cNvSpPr>
          <p:nvPr>
            <p:ph type="dt" sz="half" idx="10"/>
          </p:nvPr>
        </p:nvSpPr>
        <p:spPr>
          <a:xfrm>
            <a:off x="6689598" y="6263648"/>
            <a:ext cx="1997202" cy="365125"/>
          </a:xfrm>
          <a:prstGeom prst="rect">
            <a:avLst/>
          </a:prstGeom>
        </p:spPr>
        <p:txBody>
          <a:bodyPr/>
          <a:lstStyle/>
          <a:p>
            <a:endParaRPr lang="en-US"/>
          </a:p>
        </p:txBody>
      </p:sp>
      <p:sp>
        <p:nvSpPr>
          <p:cNvPr id="4" name="Text Placeholder 3">
            <a:extLst>
              <a:ext uri="{FF2B5EF4-FFF2-40B4-BE49-F238E27FC236}">
                <a16:creationId xmlns:a16="http://schemas.microsoft.com/office/drawing/2014/main" id="{4C439382-75BA-414A-9939-B1D66AC72E4B}"/>
              </a:ext>
            </a:extLst>
          </p:cNvPr>
          <p:cNvSpPr>
            <a:spLocks noGrp="1"/>
          </p:cNvSpPr>
          <p:nvPr>
            <p:ph type="body" sz="quarter" idx="13"/>
          </p:nvPr>
        </p:nvSpPr>
        <p:spPr>
          <a:xfrm>
            <a:off x="-1765300" y="903296"/>
            <a:ext cx="1382712" cy="1362075"/>
          </a:xfrm>
        </p:spPr>
        <p:txBody>
          <a:bodyPr/>
          <a:lstStyle>
            <a:lvl1pPr>
              <a:defRPr sz="563">
                <a:solidFill>
                  <a:schemeClr val="tx1"/>
                </a:solidFill>
              </a:defRPr>
            </a:lvl1pPr>
            <a:lvl2pPr>
              <a:defRPr sz="563">
                <a:solidFill>
                  <a:schemeClr val="tx1"/>
                </a:solidFill>
              </a:defRPr>
            </a:lvl2pPr>
            <a:lvl3pPr>
              <a:defRPr sz="563">
                <a:solidFill>
                  <a:schemeClr val="tx1"/>
                </a:solidFill>
              </a:defRPr>
            </a:lvl3pPr>
            <a:lvl4pPr>
              <a:defRPr sz="563">
                <a:solidFill>
                  <a:schemeClr val="tx1"/>
                </a:solidFill>
              </a:defRPr>
            </a:lvl4pPr>
            <a:lvl5pPr>
              <a:defRPr sz="563">
                <a:solidFill>
                  <a:schemeClr val="tx1"/>
                </a:solidFill>
              </a:defRPr>
            </a:lvl5pPr>
          </a:lstStyle>
          <a:p>
            <a:pPr lvl="0"/>
            <a:r>
              <a:rPr lang="en-US"/>
              <a:t>Click to edit Master text styles</a:t>
            </a:r>
          </a:p>
        </p:txBody>
      </p:sp>
    </p:spTree>
    <p:extLst>
      <p:ext uri="{BB962C8B-B14F-4D97-AF65-F5344CB8AC3E}">
        <p14:creationId xmlns:p14="http://schemas.microsoft.com/office/powerpoint/2010/main" val="174329710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5_5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0400" y="128016"/>
            <a:ext cx="5486400" cy="685800"/>
          </a:xfrm>
          <a:prstGeom prst="rect">
            <a:avLst/>
          </a:prstGeom>
        </p:spPr>
        <p:txBody>
          <a:bodyPr/>
          <a:lstStyle>
            <a:lvl1pPr>
              <a:defRPr/>
            </a:lvl1pPr>
          </a:lstStyle>
          <a:p>
            <a:r>
              <a:rPr lang="en-US"/>
              <a:t>Click to add content</a:t>
            </a:r>
          </a:p>
        </p:txBody>
      </p:sp>
      <p:sp>
        <p:nvSpPr>
          <p:cNvPr id="3" name="Content Placeholder 2"/>
          <p:cNvSpPr>
            <a:spLocks noGrp="1"/>
          </p:cNvSpPr>
          <p:nvPr>
            <p:ph idx="1"/>
          </p:nvPr>
        </p:nvSpPr>
        <p:spPr>
          <a:xfrm>
            <a:off x="457200" y="1188720"/>
            <a:ext cx="3910260" cy="4846320"/>
          </a:xfrm>
        </p:spPr>
        <p:txBody>
          <a:bodyPr>
            <a:noAutofit/>
          </a:bodyPr>
          <a:lstStyle>
            <a:lvl1pPr>
              <a:defRPr sz="1013" b="0">
                <a:solidFill>
                  <a:srgbClr val="0A3161"/>
                </a:solidFill>
              </a:defRPr>
            </a:lvl1pPr>
            <a:lvl2pPr>
              <a:defRPr sz="675">
                <a:solidFill>
                  <a:srgbClr val="0A3161"/>
                </a:solidFill>
              </a:defRPr>
            </a:lvl2pPr>
            <a:lvl3pPr>
              <a:defRPr sz="675">
                <a:solidFill>
                  <a:srgbClr val="0A3161"/>
                </a:solidFill>
              </a:defRPr>
            </a:lvl3pPr>
            <a:lvl4pPr>
              <a:defRPr sz="675">
                <a:solidFill>
                  <a:srgbClr val="0A3161"/>
                </a:solidFill>
              </a:defRPr>
            </a:lvl4pPr>
            <a:lvl5pPr>
              <a:defRPr sz="675">
                <a:solidFill>
                  <a:srgbClr val="0A3161"/>
                </a:solidFill>
              </a:defRPr>
            </a:lvl5pPr>
          </a:lstStyle>
          <a:p>
            <a:pPr lvl="0"/>
            <a:r>
              <a:rPr lang="en-US"/>
              <a:t>Click to edit Master text styles</a:t>
            </a:r>
          </a:p>
        </p:txBody>
      </p:sp>
      <p:sp>
        <p:nvSpPr>
          <p:cNvPr id="5" name="Footer Placeholder 4"/>
          <p:cNvSpPr>
            <a:spLocks noGrp="1"/>
          </p:cNvSpPr>
          <p:nvPr>
            <p:ph type="ftr" sz="quarter" idx="11"/>
          </p:nvPr>
        </p:nvSpPr>
        <p:spPr>
          <a:xfrm>
            <a:off x="1005840" y="6263648"/>
            <a:ext cx="3657600" cy="365125"/>
          </a:xfrm>
          <a:prstGeom prst="rect">
            <a:avLst/>
          </a:prstGeom>
        </p:spPr>
        <p:txBody>
          <a:bodyPr/>
          <a:lstStyle/>
          <a:p>
            <a:r>
              <a:rPr lang="en-US"/>
              <a:t>2023 National Tax Security Awareness Week</a:t>
            </a:r>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fld id="{546928BB-B9CC-47AE-B587-A8C71FA491FF}" type="slidenum">
              <a:rPr lang="en-US" smtClean="0"/>
              <a:t>‹#›</a:t>
            </a:fld>
            <a:endParaRPr lang="en-US"/>
          </a:p>
        </p:txBody>
      </p:sp>
      <p:sp>
        <p:nvSpPr>
          <p:cNvPr id="7" name="Date Placeholder 3">
            <a:extLst>
              <a:ext uri="{FF2B5EF4-FFF2-40B4-BE49-F238E27FC236}">
                <a16:creationId xmlns:a16="http://schemas.microsoft.com/office/drawing/2014/main" id="{64F503E4-B178-2543-9E7A-6410A16C659A}"/>
              </a:ext>
            </a:extLst>
          </p:cNvPr>
          <p:cNvSpPr>
            <a:spLocks noGrp="1"/>
          </p:cNvSpPr>
          <p:nvPr>
            <p:ph type="dt" sz="half" idx="10"/>
          </p:nvPr>
        </p:nvSpPr>
        <p:spPr>
          <a:xfrm>
            <a:off x="6689598" y="6263648"/>
            <a:ext cx="1997202" cy="365125"/>
          </a:xfrm>
          <a:prstGeom prst="rect">
            <a:avLst/>
          </a:prstGeom>
        </p:spPr>
        <p:txBody>
          <a:bodyPr/>
          <a:lstStyle/>
          <a:p>
            <a:endParaRPr lang="en-US"/>
          </a:p>
        </p:txBody>
      </p:sp>
      <p:cxnSp>
        <p:nvCxnSpPr>
          <p:cNvPr id="8" name="Straight Connector 7" descr="A vertical divider line seperating content on the left of the slide from content on the right" title="Vertical Divider">
            <a:extLst>
              <a:ext uri="{FF2B5EF4-FFF2-40B4-BE49-F238E27FC236}">
                <a16:creationId xmlns:a16="http://schemas.microsoft.com/office/drawing/2014/main" id="{7C5BDA04-9AA0-4F71-9D5A-12CC8954BDDF}"/>
              </a:ext>
            </a:extLst>
          </p:cNvPr>
          <p:cNvCxnSpPr>
            <a:cxnSpLocks/>
          </p:cNvCxnSpPr>
          <p:nvPr/>
        </p:nvCxnSpPr>
        <p:spPr>
          <a:xfrm>
            <a:off x="4572000" y="1188720"/>
            <a:ext cx="0" cy="47548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7FF43E72-053D-408B-A5B9-99FD79864FFF}"/>
              </a:ext>
            </a:extLst>
          </p:cNvPr>
          <p:cNvSpPr>
            <a:spLocks noGrp="1"/>
          </p:cNvSpPr>
          <p:nvPr>
            <p:ph idx="13"/>
          </p:nvPr>
        </p:nvSpPr>
        <p:spPr>
          <a:xfrm>
            <a:off x="-2508586" y="1205287"/>
            <a:ext cx="2358784" cy="1237124"/>
          </a:xfrm>
        </p:spPr>
        <p:txBody>
          <a:bodyPr>
            <a:noAutofit/>
          </a:bodyPr>
          <a:lstStyle>
            <a:lvl1pPr>
              <a:defRPr sz="591" b="0">
                <a:solidFill>
                  <a:srgbClr val="0A3161"/>
                </a:solidFill>
              </a:defRPr>
            </a:lvl1pPr>
            <a:lvl2pPr>
              <a:defRPr sz="675">
                <a:solidFill>
                  <a:srgbClr val="0A3161"/>
                </a:solidFill>
              </a:defRPr>
            </a:lvl2pPr>
            <a:lvl3pPr>
              <a:defRPr sz="675">
                <a:solidFill>
                  <a:srgbClr val="0A3161"/>
                </a:solidFill>
              </a:defRPr>
            </a:lvl3pPr>
            <a:lvl4pPr>
              <a:defRPr sz="675">
                <a:solidFill>
                  <a:srgbClr val="0A3161"/>
                </a:solidFill>
              </a:defRPr>
            </a:lvl4pPr>
            <a:lvl5pPr>
              <a:defRPr sz="675">
                <a:solidFill>
                  <a:srgbClr val="0A3161"/>
                </a:solidFill>
              </a:defRPr>
            </a:lvl5pPr>
          </a:lstStyle>
          <a:p>
            <a:pPr lvl="0"/>
            <a:r>
              <a:rPr lang="en-US"/>
              <a:t>Click to edit Master text styles</a:t>
            </a:r>
          </a:p>
        </p:txBody>
      </p:sp>
      <p:graphicFrame>
        <p:nvGraphicFramePr>
          <p:cNvPr id="14" name="Table Placeholder 6" descr="Example of IRS blue banded table style" title="Table Example">
            <a:extLst>
              <a:ext uri="{FF2B5EF4-FFF2-40B4-BE49-F238E27FC236}">
                <a16:creationId xmlns:a16="http://schemas.microsoft.com/office/drawing/2014/main" id="{F43EFE97-DF71-4C17-AB36-D702C2957417}"/>
              </a:ext>
            </a:extLst>
          </p:cNvPr>
          <p:cNvGraphicFramePr>
            <a:graphicFrameLocks/>
          </p:cNvGraphicFramePr>
          <p:nvPr>
            <p:extLst>
              <p:ext uri="{D42A27DB-BD31-4B8C-83A1-F6EECF244321}">
                <p14:modId xmlns:p14="http://schemas.microsoft.com/office/powerpoint/2010/main" val="1448772491"/>
              </p:ext>
            </p:extLst>
          </p:nvPr>
        </p:nvGraphicFramePr>
        <p:xfrm>
          <a:off x="4776476" y="2348752"/>
          <a:ext cx="3910324" cy="2103486"/>
        </p:xfrm>
        <a:graphic>
          <a:graphicData uri="http://schemas.openxmlformats.org/drawingml/2006/table">
            <a:tbl>
              <a:tblPr firstRow="1" bandRow="1">
                <a:tableStyleId>{5940675A-B579-460E-94D1-54222C63F5DA}</a:tableStyleId>
              </a:tblPr>
              <a:tblGrid>
                <a:gridCol w="977581">
                  <a:extLst>
                    <a:ext uri="{9D8B030D-6E8A-4147-A177-3AD203B41FA5}">
                      <a16:colId xmlns:a16="http://schemas.microsoft.com/office/drawing/2014/main" val="20000"/>
                    </a:ext>
                  </a:extLst>
                </a:gridCol>
                <a:gridCol w="977581">
                  <a:extLst>
                    <a:ext uri="{9D8B030D-6E8A-4147-A177-3AD203B41FA5}">
                      <a16:colId xmlns:a16="http://schemas.microsoft.com/office/drawing/2014/main" val="20001"/>
                    </a:ext>
                  </a:extLst>
                </a:gridCol>
                <a:gridCol w="977581">
                  <a:extLst>
                    <a:ext uri="{9D8B030D-6E8A-4147-A177-3AD203B41FA5}">
                      <a16:colId xmlns:a16="http://schemas.microsoft.com/office/drawing/2014/main" val="20002"/>
                    </a:ext>
                  </a:extLst>
                </a:gridCol>
                <a:gridCol w="977581">
                  <a:extLst>
                    <a:ext uri="{9D8B030D-6E8A-4147-A177-3AD203B41FA5}">
                      <a16:colId xmlns:a16="http://schemas.microsoft.com/office/drawing/2014/main" val="20003"/>
                    </a:ext>
                  </a:extLst>
                </a:gridCol>
              </a:tblGrid>
              <a:tr h="191226">
                <a:tc>
                  <a:txBody>
                    <a:bodyPr/>
                    <a:lstStyle/>
                    <a:p>
                      <a:pPr algn="ctr"/>
                      <a:r>
                        <a:rPr lang="en-US" sz="600" b="1">
                          <a:solidFill>
                            <a:schemeClr val="bg1"/>
                          </a:solidFill>
                          <a:latin typeface="Arial" charset="0"/>
                          <a:ea typeface="Arial" charset="0"/>
                          <a:cs typeface="Arial" charset="0"/>
                        </a:rPr>
                        <a:t>Style Header</a:t>
                      </a: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28575"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0A31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600" b="1">
                          <a:solidFill>
                            <a:schemeClr val="bg1"/>
                          </a:solidFill>
                          <a:latin typeface="Arial" charset="0"/>
                          <a:ea typeface="Arial" charset="0"/>
                          <a:cs typeface="Arial" charset="0"/>
                        </a:rPr>
                        <a:t>Style Header</a:t>
                      </a: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28575"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0A31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600" b="1">
                          <a:solidFill>
                            <a:schemeClr val="bg1"/>
                          </a:solidFill>
                          <a:latin typeface="Arial" charset="0"/>
                          <a:ea typeface="Arial" charset="0"/>
                          <a:cs typeface="Arial" charset="0"/>
                        </a:rPr>
                        <a:t>Style Header</a:t>
                      </a: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28575"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0A31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600" b="1">
                          <a:solidFill>
                            <a:schemeClr val="bg1"/>
                          </a:solidFill>
                          <a:latin typeface="Arial" charset="0"/>
                          <a:ea typeface="Arial" charset="0"/>
                          <a:cs typeface="Arial" charset="0"/>
                        </a:rPr>
                        <a:t>Style Header</a:t>
                      </a: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A3161"/>
                      </a:solidFill>
                      <a:prstDash val="solid"/>
                      <a:round/>
                      <a:headEnd type="none" w="med" len="med"/>
                      <a:tailEnd type="none" w="med" len="med"/>
                    </a:lnT>
                    <a:lnB w="28575"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0A3161"/>
                    </a:solidFill>
                  </a:tcPr>
                </a:tc>
                <a:extLst>
                  <a:ext uri="{0D108BD9-81ED-4DB2-BD59-A6C34878D82A}">
                    <a16:rowId xmlns:a16="http://schemas.microsoft.com/office/drawing/2014/main" val="10000"/>
                  </a:ext>
                </a:extLst>
              </a:tr>
              <a:tr h="191226">
                <a:tc>
                  <a:txBody>
                    <a:bodyPr/>
                    <a:lstStyle/>
                    <a:p>
                      <a:r>
                        <a:rPr lang="en-US" sz="600">
                          <a:solidFill>
                            <a:srgbClr val="0A3161"/>
                          </a:solidFill>
                          <a:latin typeface="Arial" charset="0"/>
                          <a:ea typeface="Arial" charset="0"/>
                          <a:cs typeface="Arial" charset="0"/>
                        </a:rPr>
                        <a:t>Text</a:t>
                      </a: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1226">
                <a:tc>
                  <a:txBody>
                    <a:bodyPr/>
                    <a:lstStyle/>
                    <a:p>
                      <a:endParaRPr lang="en-US" sz="600">
                        <a:solidFill>
                          <a:srgbClr val="0A3161"/>
                        </a:solidFill>
                        <a:latin typeface="Arial" charset="0"/>
                        <a:ea typeface="Arial" charset="0"/>
                        <a:cs typeface="Arial" charset="0"/>
                      </a:endParaRP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2"/>
                  </a:ext>
                </a:extLst>
              </a:tr>
              <a:tr h="191226">
                <a:tc>
                  <a:txBody>
                    <a:bodyPr/>
                    <a:lstStyle/>
                    <a:p>
                      <a:endParaRPr lang="en-US" sz="600">
                        <a:solidFill>
                          <a:srgbClr val="0A3161"/>
                        </a:solidFill>
                        <a:latin typeface="Arial" charset="0"/>
                        <a:ea typeface="Arial" charset="0"/>
                        <a:cs typeface="Arial" charset="0"/>
                      </a:endParaRP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91226">
                <a:tc>
                  <a:txBody>
                    <a:bodyPr/>
                    <a:lstStyle/>
                    <a:p>
                      <a:endParaRPr lang="en-US" sz="600">
                        <a:solidFill>
                          <a:srgbClr val="0A3161"/>
                        </a:solidFill>
                        <a:latin typeface="Arial" charset="0"/>
                        <a:ea typeface="Arial" charset="0"/>
                        <a:cs typeface="Arial" charset="0"/>
                      </a:endParaRP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4"/>
                  </a:ext>
                </a:extLst>
              </a:tr>
              <a:tr h="191226">
                <a:tc>
                  <a:txBody>
                    <a:bodyPr/>
                    <a:lstStyle/>
                    <a:p>
                      <a:endParaRPr lang="en-US" sz="600">
                        <a:solidFill>
                          <a:srgbClr val="0A3161"/>
                        </a:solidFill>
                        <a:latin typeface="Arial" charset="0"/>
                        <a:ea typeface="Arial" charset="0"/>
                        <a:cs typeface="Arial" charset="0"/>
                      </a:endParaRP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91226">
                <a:tc>
                  <a:txBody>
                    <a:bodyPr/>
                    <a:lstStyle/>
                    <a:p>
                      <a:endParaRPr lang="en-US" sz="600">
                        <a:solidFill>
                          <a:srgbClr val="0A3161"/>
                        </a:solidFill>
                        <a:latin typeface="Arial" charset="0"/>
                        <a:ea typeface="Arial" charset="0"/>
                        <a:cs typeface="Arial" charset="0"/>
                      </a:endParaRP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6"/>
                  </a:ext>
                </a:extLst>
              </a:tr>
              <a:tr h="191226">
                <a:tc>
                  <a:txBody>
                    <a:bodyPr/>
                    <a:lstStyle/>
                    <a:p>
                      <a:endParaRPr lang="en-US" sz="600">
                        <a:solidFill>
                          <a:srgbClr val="0A3161"/>
                        </a:solidFill>
                        <a:latin typeface="Arial" charset="0"/>
                        <a:ea typeface="Arial" charset="0"/>
                        <a:cs typeface="Arial" charset="0"/>
                      </a:endParaRP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91226">
                <a:tc>
                  <a:txBody>
                    <a:bodyPr/>
                    <a:lstStyle/>
                    <a:p>
                      <a:endParaRPr lang="en-US" sz="600">
                        <a:solidFill>
                          <a:srgbClr val="0A3161"/>
                        </a:solidFill>
                        <a:latin typeface="Arial" charset="0"/>
                        <a:ea typeface="Arial" charset="0"/>
                        <a:cs typeface="Arial" charset="0"/>
                      </a:endParaRP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8"/>
                  </a:ext>
                </a:extLst>
              </a:tr>
              <a:tr h="191226">
                <a:tc>
                  <a:txBody>
                    <a:bodyPr/>
                    <a:lstStyle/>
                    <a:p>
                      <a:endParaRPr lang="en-US" sz="600">
                        <a:solidFill>
                          <a:srgbClr val="0A3161"/>
                        </a:solidFill>
                        <a:latin typeface="Arial" charset="0"/>
                        <a:ea typeface="Arial" charset="0"/>
                        <a:cs typeface="Arial" charset="0"/>
                      </a:endParaRP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191226">
                <a:tc>
                  <a:txBody>
                    <a:bodyPr/>
                    <a:lstStyle/>
                    <a:p>
                      <a:endParaRPr lang="en-US" sz="600">
                        <a:solidFill>
                          <a:srgbClr val="0A3161"/>
                        </a:solidFill>
                        <a:latin typeface="Arial" charset="0"/>
                        <a:ea typeface="Arial" charset="0"/>
                        <a:cs typeface="Arial" charset="0"/>
                      </a:endParaRP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91821431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6_5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0400" y="128016"/>
            <a:ext cx="5486400" cy="685800"/>
          </a:xfrm>
          <a:prstGeom prst="rect">
            <a:avLst/>
          </a:prstGeom>
        </p:spPr>
        <p:txBody>
          <a:bodyPr/>
          <a:lstStyle>
            <a:lvl1pPr>
              <a:defRPr/>
            </a:lvl1pPr>
          </a:lstStyle>
          <a:p>
            <a:r>
              <a:rPr lang="en-US"/>
              <a:t>Click to add content</a:t>
            </a:r>
          </a:p>
        </p:txBody>
      </p:sp>
      <p:sp>
        <p:nvSpPr>
          <p:cNvPr id="3" name="Content Placeholder 2"/>
          <p:cNvSpPr>
            <a:spLocks noGrp="1"/>
          </p:cNvSpPr>
          <p:nvPr>
            <p:ph idx="1"/>
          </p:nvPr>
        </p:nvSpPr>
        <p:spPr>
          <a:xfrm>
            <a:off x="457200" y="1188720"/>
            <a:ext cx="3910260" cy="4846320"/>
          </a:xfrm>
        </p:spPr>
        <p:txBody>
          <a:bodyPr>
            <a:noAutofit/>
          </a:bodyPr>
          <a:lstStyle>
            <a:lvl1pPr>
              <a:defRPr sz="675" b="0">
                <a:solidFill>
                  <a:srgbClr val="0A3161"/>
                </a:solidFill>
              </a:defRPr>
            </a:lvl1pPr>
            <a:lvl2pPr>
              <a:defRPr sz="675">
                <a:solidFill>
                  <a:srgbClr val="0A3161"/>
                </a:solidFill>
              </a:defRPr>
            </a:lvl2pPr>
            <a:lvl3pPr>
              <a:defRPr sz="675">
                <a:solidFill>
                  <a:srgbClr val="0A3161"/>
                </a:solidFill>
              </a:defRPr>
            </a:lvl3pPr>
            <a:lvl4pPr>
              <a:defRPr sz="675">
                <a:solidFill>
                  <a:srgbClr val="0A3161"/>
                </a:solidFill>
              </a:defRPr>
            </a:lvl4pPr>
            <a:lvl5pPr>
              <a:defRPr sz="675">
                <a:solidFill>
                  <a:srgbClr val="0A3161"/>
                </a:solidFill>
              </a:defRPr>
            </a:lvl5pPr>
          </a:lstStyle>
          <a:p>
            <a:pPr lvl="0"/>
            <a:r>
              <a:rPr lang="en-US"/>
              <a:t>Click to edit Master text styles</a:t>
            </a:r>
          </a:p>
        </p:txBody>
      </p:sp>
      <p:sp>
        <p:nvSpPr>
          <p:cNvPr id="5" name="Footer Placeholder 4"/>
          <p:cNvSpPr>
            <a:spLocks noGrp="1"/>
          </p:cNvSpPr>
          <p:nvPr>
            <p:ph type="ftr" sz="quarter" idx="11"/>
          </p:nvPr>
        </p:nvSpPr>
        <p:spPr>
          <a:xfrm>
            <a:off x="1005840" y="6263648"/>
            <a:ext cx="3657600" cy="365125"/>
          </a:xfrm>
          <a:prstGeom prst="rect">
            <a:avLst/>
          </a:prstGeom>
        </p:spPr>
        <p:txBody>
          <a:bodyPr/>
          <a:lstStyle/>
          <a:p>
            <a:r>
              <a:rPr lang="en-US"/>
              <a:t>2023 National Tax Security Awareness Week</a:t>
            </a:r>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fld id="{546928BB-B9CC-47AE-B587-A8C71FA491FF}" type="slidenum">
              <a:rPr lang="en-US" smtClean="0"/>
              <a:t>‹#›</a:t>
            </a:fld>
            <a:endParaRPr lang="en-US"/>
          </a:p>
        </p:txBody>
      </p:sp>
      <p:sp>
        <p:nvSpPr>
          <p:cNvPr id="7" name="Date Placeholder 3">
            <a:extLst>
              <a:ext uri="{FF2B5EF4-FFF2-40B4-BE49-F238E27FC236}">
                <a16:creationId xmlns:a16="http://schemas.microsoft.com/office/drawing/2014/main" id="{64F503E4-B178-2543-9E7A-6410A16C659A}"/>
              </a:ext>
            </a:extLst>
          </p:cNvPr>
          <p:cNvSpPr>
            <a:spLocks noGrp="1"/>
          </p:cNvSpPr>
          <p:nvPr>
            <p:ph type="dt" sz="half" idx="10"/>
          </p:nvPr>
        </p:nvSpPr>
        <p:spPr>
          <a:xfrm>
            <a:off x="6689598" y="6263648"/>
            <a:ext cx="1997202" cy="365125"/>
          </a:xfrm>
          <a:prstGeom prst="rect">
            <a:avLst/>
          </a:prstGeom>
        </p:spPr>
        <p:txBody>
          <a:bodyPr/>
          <a:lstStyle/>
          <a:p>
            <a:endParaRPr lang="en-US"/>
          </a:p>
        </p:txBody>
      </p:sp>
      <p:cxnSp>
        <p:nvCxnSpPr>
          <p:cNvPr id="8" name="Straight Connector 7" descr="A vertical divider line seperating content on the left of the slide from content on the right" title="Vertical Divider">
            <a:extLst>
              <a:ext uri="{FF2B5EF4-FFF2-40B4-BE49-F238E27FC236}">
                <a16:creationId xmlns:a16="http://schemas.microsoft.com/office/drawing/2014/main" id="{7C5BDA04-9AA0-4F71-9D5A-12CC8954BDDF}"/>
              </a:ext>
            </a:extLst>
          </p:cNvPr>
          <p:cNvCxnSpPr>
            <a:cxnSpLocks/>
          </p:cNvCxnSpPr>
          <p:nvPr/>
        </p:nvCxnSpPr>
        <p:spPr>
          <a:xfrm>
            <a:off x="4572000" y="1188720"/>
            <a:ext cx="0" cy="47548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7FF43E72-053D-408B-A5B9-99FD79864FFF}"/>
              </a:ext>
            </a:extLst>
          </p:cNvPr>
          <p:cNvSpPr>
            <a:spLocks noGrp="1"/>
          </p:cNvSpPr>
          <p:nvPr>
            <p:ph idx="13"/>
          </p:nvPr>
        </p:nvSpPr>
        <p:spPr>
          <a:xfrm>
            <a:off x="4776541" y="1209095"/>
            <a:ext cx="4197315" cy="1332086"/>
          </a:xfrm>
        </p:spPr>
        <p:txBody>
          <a:bodyPr>
            <a:noAutofit/>
          </a:bodyPr>
          <a:lstStyle>
            <a:lvl1pPr>
              <a:defRPr sz="788" b="1">
                <a:solidFill>
                  <a:srgbClr val="0079AD"/>
                </a:solidFill>
              </a:defRPr>
            </a:lvl1pPr>
            <a:lvl2pPr>
              <a:defRPr sz="675">
                <a:solidFill>
                  <a:srgbClr val="0A3161"/>
                </a:solidFill>
              </a:defRPr>
            </a:lvl2pPr>
            <a:lvl3pPr>
              <a:defRPr sz="675">
                <a:solidFill>
                  <a:srgbClr val="0A3161"/>
                </a:solidFill>
              </a:defRPr>
            </a:lvl3pPr>
            <a:lvl4pPr>
              <a:defRPr sz="675">
                <a:solidFill>
                  <a:srgbClr val="0A3161"/>
                </a:solidFill>
              </a:defRPr>
            </a:lvl4pPr>
            <a:lvl5pPr>
              <a:defRPr sz="675">
                <a:solidFill>
                  <a:srgbClr val="0A3161"/>
                </a:solidFill>
              </a:defRPr>
            </a:lvl5pPr>
          </a:lstStyle>
          <a:p>
            <a:pPr lvl="0"/>
            <a:r>
              <a:rPr lang="en-US"/>
              <a:t>Click to edit Master text styles</a:t>
            </a:r>
          </a:p>
        </p:txBody>
      </p:sp>
      <p:sp>
        <p:nvSpPr>
          <p:cNvPr id="17" name="Content Placeholder 2">
            <a:extLst>
              <a:ext uri="{FF2B5EF4-FFF2-40B4-BE49-F238E27FC236}">
                <a16:creationId xmlns:a16="http://schemas.microsoft.com/office/drawing/2014/main" id="{8EFE9CFB-FF05-4AB0-8DF7-8383C5734AE1}"/>
              </a:ext>
            </a:extLst>
          </p:cNvPr>
          <p:cNvSpPr>
            <a:spLocks noGrp="1"/>
          </p:cNvSpPr>
          <p:nvPr>
            <p:ph idx="15"/>
          </p:nvPr>
        </p:nvSpPr>
        <p:spPr>
          <a:xfrm>
            <a:off x="-2596817" y="2876198"/>
            <a:ext cx="2358784" cy="1237124"/>
          </a:xfrm>
        </p:spPr>
        <p:txBody>
          <a:bodyPr>
            <a:noAutofit/>
          </a:bodyPr>
          <a:lstStyle>
            <a:lvl1pPr>
              <a:defRPr sz="591" b="0">
                <a:solidFill>
                  <a:srgbClr val="0A3161"/>
                </a:solidFill>
              </a:defRPr>
            </a:lvl1pPr>
            <a:lvl2pPr>
              <a:defRPr sz="675">
                <a:solidFill>
                  <a:srgbClr val="0A3161"/>
                </a:solidFill>
              </a:defRPr>
            </a:lvl2pPr>
            <a:lvl3pPr>
              <a:defRPr sz="675">
                <a:solidFill>
                  <a:srgbClr val="0A3161"/>
                </a:solidFill>
              </a:defRPr>
            </a:lvl3pPr>
            <a:lvl4pPr>
              <a:defRPr sz="675">
                <a:solidFill>
                  <a:srgbClr val="0A3161"/>
                </a:solidFill>
              </a:defRPr>
            </a:lvl4pPr>
            <a:lvl5pPr>
              <a:defRPr sz="675">
                <a:solidFill>
                  <a:srgbClr val="0A3161"/>
                </a:solidFill>
              </a:defRPr>
            </a:lvl5pPr>
          </a:lstStyle>
          <a:p>
            <a:pPr lvl="0"/>
            <a:r>
              <a:rPr lang="en-US"/>
              <a:t>Click to edit Master text styles</a:t>
            </a:r>
          </a:p>
        </p:txBody>
      </p:sp>
      <p:pic>
        <p:nvPicPr>
          <p:cNvPr id="22" name="Picture 10">
            <a:extLst>
              <a:ext uri="{FF2B5EF4-FFF2-40B4-BE49-F238E27FC236}">
                <a16:creationId xmlns:a16="http://schemas.microsoft.com/office/drawing/2014/main" id="{44B1664E-E4E4-4070-A8A3-25D24A842EF8}"/>
              </a:ext>
              <a:ext uri="{C183D7F6-B498-43B3-948B-1728B52AA6E4}">
                <adec:decorative xmlns:adec="http://schemas.microsoft.com/office/drawing/2017/decorative" val="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r="-49"/>
          <a:stretch>
            <a:fillRect/>
          </a:stretch>
        </p:blipFill>
        <p:spPr bwMode="auto">
          <a:xfrm>
            <a:off x="4916285" y="2395086"/>
            <a:ext cx="3613959" cy="341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090484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7_5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1871755"/>
            <a:ext cx="3689498" cy="685800"/>
          </a:xfrm>
          <a:prstGeom prst="rect">
            <a:avLst/>
          </a:prstGeom>
        </p:spPr>
        <p:txBody>
          <a:bodyPr/>
          <a:lstStyle>
            <a:lvl1pPr>
              <a:defRPr>
                <a:solidFill>
                  <a:srgbClr val="C00000"/>
                </a:solidFill>
              </a:defRPr>
            </a:lvl1pPr>
          </a:lstStyle>
          <a:p>
            <a:r>
              <a:rPr lang="en-US"/>
              <a:t>Click to add content</a:t>
            </a:r>
          </a:p>
        </p:txBody>
      </p:sp>
      <p:sp>
        <p:nvSpPr>
          <p:cNvPr id="3" name="Content Placeholder 2"/>
          <p:cNvSpPr>
            <a:spLocks noGrp="1"/>
          </p:cNvSpPr>
          <p:nvPr>
            <p:ph idx="1"/>
          </p:nvPr>
        </p:nvSpPr>
        <p:spPr>
          <a:xfrm>
            <a:off x="457200" y="2743200"/>
            <a:ext cx="3910260" cy="2852928"/>
          </a:xfrm>
        </p:spPr>
        <p:txBody>
          <a:bodyPr>
            <a:noAutofit/>
          </a:bodyPr>
          <a:lstStyle>
            <a:lvl1pPr>
              <a:defRPr sz="844" b="1">
                <a:solidFill>
                  <a:srgbClr val="0A3161"/>
                </a:solidFill>
              </a:defRPr>
            </a:lvl1pPr>
            <a:lvl2pPr>
              <a:defRPr sz="675">
                <a:solidFill>
                  <a:srgbClr val="0A3161"/>
                </a:solidFill>
              </a:defRPr>
            </a:lvl2pPr>
            <a:lvl3pPr>
              <a:defRPr sz="675">
                <a:solidFill>
                  <a:srgbClr val="0A3161"/>
                </a:solidFill>
              </a:defRPr>
            </a:lvl3pPr>
            <a:lvl4pPr>
              <a:defRPr sz="675">
                <a:solidFill>
                  <a:srgbClr val="0A3161"/>
                </a:solidFill>
              </a:defRPr>
            </a:lvl4pPr>
            <a:lvl5pPr>
              <a:defRPr sz="675">
                <a:solidFill>
                  <a:srgbClr val="0A3161"/>
                </a:solidFill>
              </a:defRPr>
            </a:lvl5pPr>
          </a:lstStyle>
          <a:p>
            <a:pPr lvl="0"/>
            <a:r>
              <a:rPr lang="en-US"/>
              <a:t>Click to edit Master text styles</a:t>
            </a:r>
          </a:p>
        </p:txBody>
      </p:sp>
      <p:sp>
        <p:nvSpPr>
          <p:cNvPr id="5" name="Footer Placeholder 4"/>
          <p:cNvSpPr>
            <a:spLocks noGrp="1"/>
          </p:cNvSpPr>
          <p:nvPr>
            <p:ph type="ftr" sz="quarter" idx="11"/>
          </p:nvPr>
        </p:nvSpPr>
        <p:spPr>
          <a:xfrm>
            <a:off x="1005840" y="6263648"/>
            <a:ext cx="3657600" cy="365125"/>
          </a:xfrm>
          <a:prstGeom prst="rect">
            <a:avLst/>
          </a:prstGeom>
        </p:spPr>
        <p:txBody>
          <a:bodyPr/>
          <a:lstStyle/>
          <a:p>
            <a:r>
              <a:rPr lang="en-US"/>
              <a:t>2023 National Tax Security Awareness Week</a:t>
            </a:r>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fld id="{546928BB-B9CC-47AE-B587-A8C71FA491FF}" type="slidenum">
              <a:rPr lang="en-US" smtClean="0"/>
              <a:t>‹#›</a:t>
            </a:fld>
            <a:endParaRPr lang="en-US"/>
          </a:p>
        </p:txBody>
      </p:sp>
      <p:sp>
        <p:nvSpPr>
          <p:cNvPr id="7" name="Date Placeholder 3">
            <a:extLst>
              <a:ext uri="{FF2B5EF4-FFF2-40B4-BE49-F238E27FC236}">
                <a16:creationId xmlns:a16="http://schemas.microsoft.com/office/drawing/2014/main" id="{64F503E4-B178-2543-9E7A-6410A16C659A}"/>
              </a:ext>
            </a:extLst>
          </p:cNvPr>
          <p:cNvSpPr>
            <a:spLocks noGrp="1"/>
          </p:cNvSpPr>
          <p:nvPr>
            <p:ph type="dt" sz="half" idx="10"/>
          </p:nvPr>
        </p:nvSpPr>
        <p:spPr>
          <a:xfrm>
            <a:off x="6689598" y="6263648"/>
            <a:ext cx="1997202" cy="365125"/>
          </a:xfrm>
          <a:prstGeom prst="rect">
            <a:avLst/>
          </a:prstGeom>
        </p:spPr>
        <p:txBody>
          <a:bodyPr/>
          <a:lstStyle/>
          <a:p>
            <a:endParaRPr lang="en-US"/>
          </a:p>
        </p:txBody>
      </p:sp>
      <p:pic>
        <p:nvPicPr>
          <p:cNvPr id="12" name="Picture Placeholder 3">
            <a:extLst>
              <a:ext uri="{FF2B5EF4-FFF2-40B4-BE49-F238E27FC236}">
                <a16:creationId xmlns:a16="http://schemas.microsoft.com/office/drawing/2014/main" id="{2359E290-CE0D-4828-AD76-FD85E8044370}"/>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4492752" y="1402080"/>
            <a:ext cx="4194048" cy="4194048"/>
          </a:xfrm>
          <a:prstGeom prst="rect">
            <a:avLst/>
          </a:prstGeom>
          <a:effectLst>
            <a:outerShdw blurRad="127000" dist="127000" dir="2700000" algn="tl" rotWithShape="0">
              <a:prstClr val="black">
                <a:alpha val="30000"/>
              </a:prstClr>
            </a:outerShdw>
          </a:effectLst>
        </p:spPr>
      </p:pic>
    </p:spTree>
    <p:extLst>
      <p:ext uri="{BB962C8B-B14F-4D97-AF65-F5344CB8AC3E}">
        <p14:creationId xmlns:p14="http://schemas.microsoft.com/office/powerpoint/2010/main" val="748116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10 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005840" y="6263640"/>
            <a:ext cx="3657600" cy="365125"/>
          </a:xfrm>
          <a:prstGeom prst="rect">
            <a:avLst/>
          </a:prstGeom>
        </p:spPr>
        <p:txBody>
          <a:bodyPr/>
          <a:lstStyle/>
          <a:p>
            <a:r>
              <a:rPr lang="en-US"/>
              <a:t>Presentation Title | Office/BOD</a:t>
            </a:r>
          </a:p>
        </p:txBody>
      </p:sp>
      <p:sp>
        <p:nvSpPr>
          <p:cNvPr id="2" name="Title 1"/>
          <p:cNvSpPr>
            <a:spLocks noGrp="1"/>
          </p:cNvSpPr>
          <p:nvPr>
            <p:ph type="title" hasCustomPrompt="1"/>
          </p:nvPr>
        </p:nvSpPr>
        <p:spPr>
          <a:xfrm>
            <a:off x="3200400" y="134547"/>
            <a:ext cx="5486400" cy="667465"/>
          </a:xfrm>
          <a:prstGeom prst="rect">
            <a:avLst/>
          </a:prstGeom>
        </p:spPr>
        <p:txBody>
          <a:bodyPr/>
          <a:lstStyle>
            <a:lvl1pPr>
              <a:defRPr/>
            </a:lvl1pPr>
          </a:lstStyle>
          <a:p>
            <a:r>
              <a:rPr lang="en-US" dirty="0"/>
              <a:t>Click to add content</a:t>
            </a:r>
          </a:p>
        </p:txBody>
      </p:sp>
      <p:sp>
        <p:nvSpPr>
          <p:cNvPr id="3" name="Date Placeholder 2"/>
          <p:cNvSpPr>
            <a:spLocks noGrp="1"/>
          </p:cNvSpPr>
          <p:nvPr>
            <p:ph type="dt" sz="half" idx="10"/>
          </p:nvPr>
        </p:nvSpPr>
        <p:spPr>
          <a:xfrm>
            <a:off x="6689598" y="6263640"/>
            <a:ext cx="1997202" cy="365125"/>
          </a:xfrm>
          <a:prstGeom prst="rect">
            <a:avLst/>
          </a:prstGeom>
        </p:spPr>
        <p:txBody>
          <a:bodyPr/>
          <a:lstStyle/>
          <a:p>
            <a:r>
              <a:rPr lang="en-US"/>
              <a:t>Date</a:t>
            </a:r>
          </a:p>
        </p:txBody>
      </p:sp>
      <p:sp>
        <p:nvSpPr>
          <p:cNvPr id="5" name="Slide Number Placeholder 4"/>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a:p>
        </p:txBody>
      </p:sp>
    </p:spTree>
    <p:extLst>
      <p:ext uri="{BB962C8B-B14F-4D97-AF65-F5344CB8AC3E}">
        <p14:creationId xmlns:p14="http://schemas.microsoft.com/office/powerpoint/2010/main" val="263781094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8_5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0400" y="128016"/>
            <a:ext cx="5486400" cy="685800"/>
          </a:xfrm>
          <a:prstGeom prst="rect">
            <a:avLst/>
          </a:prstGeom>
        </p:spPr>
        <p:txBody>
          <a:bodyPr/>
          <a:lstStyle>
            <a:lvl1pPr>
              <a:defRPr/>
            </a:lvl1pPr>
          </a:lstStyle>
          <a:p>
            <a:r>
              <a:rPr lang="en-US"/>
              <a:t>Click to add content</a:t>
            </a:r>
          </a:p>
        </p:txBody>
      </p:sp>
      <p:sp>
        <p:nvSpPr>
          <p:cNvPr id="3" name="Content Placeholder 2"/>
          <p:cNvSpPr>
            <a:spLocks noGrp="1"/>
          </p:cNvSpPr>
          <p:nvPr>
            <p:ph idx="1"/>
          </p:nvPr>
        </p:nvSpPr>
        <p:spPr>
          <a:xfrm>
            <a:off x="457200" y="1188720"/>
            <a:ext cx="3910260" cy="4846320"/>
          </a:xfrm>
        </p:spPr>
        <p:txBody>
          <a:bodyPr>
            <a:noAutofit/>
          </a:bodyPr>
          <a:lstStyle>
            <a:lvl1pPr>
              <a:defRPr sz="900" b="0">
                <a:solidFill>
                  <a:srgbClr val="0A3161"/>
                </a:solidFill>
              </a:defRPr>
            </a:lvl1pPr>
            <a:lvl2pPr>
              <a:defRPr sz="675">
                <a:solidFill>
                  <a:srgbClr val="0A3161"/>
                </a:solidFill>
              </a:defRPr>
            </a:lvl2pPr>
            <a:lvl3pPr>
              <a:defRPr sz="675">
                <a:solidFill>
                  <a:srgbClr val="0A3161"/>
                </a:solidFill>
              </a:defRPr>
            </a:lvl3pPr>
            <a:lvl4pPr>
              <a:defRPr sz="675">
                <a:solidFill>
                  <a:srgbClr val="0A3161"/>
                </a:solidFill>
              </a:defRPr>
            </a:lvl4pPr>
            <a:lvl5pPr>
              <a:defRPr sz="675">
                <a:solidFill>
                  <a:srgbClr val="0A3161"/>
                </a:solidFill>
              </a:defRPr>
            </a:lvl5pPr>
          </a:lstStyle>
          <a:p>
            <a:pPr lvl="0"/>
            <a:r>
              <a:rPr lang="en-US"/>
              <a:t>Click to edit Master text styles</a:t>
            </a:r>
          </a:p>
        </p:txBody>
      </p:sp>
      <p:sp>
        <p:nvSpPr>
          <p:cNvPr id="5" name="Footer Placeholder 4"/>
          <p:cNvSpPr>
            <a:spLocks noGrp="1"/>
          </p:cNvSpPr>
          <p:nvPr>
            <p:ph type="ftr" sz="quarter" idx="11"/>
          </p:nvPr>
        </p:nvSpPr>
        <p:spPr>
          <a:xfrm>
            <a:off x="1005840" y="6263648"/>
            <a:ext cx="3657600" cy="365125"/>
          </a:xfrm>
          <a:prstGeom prst="rect">
            <a:avLst/>
          </a:prstGeom>
        </p:spPr>
        <p:txBody>
          <a:bodyPr/>
          <a:lstStyle/>
          <a:p>
            <a:r>
              <a:rPr lang="en-US"/>
              <a:t>2023 National Tax Security Awareness Week</a:t>
            </a:r>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fld id="{546928BB-B9CC-47AE-B587-A8C71FA491FF}" type="slidenum">
              <a:rPr lang="en-US" smtClean="0"/>
              <a:t>‹#›</a:t>
            </a:fld>
            <a:endParaRPr lang="en-US"/>
          </a:p>
        </p:txBody>
      </p:sp>
      <p:sp>
        <p:nvSpPr>
          <p:cNvPr id="7" name="Date Placeholder 3">
            <a:extLst>
              <a:ext uri="{FF2B5EF4-FFF2-40B4-BE49-F238E27FC236}">
                <a16:creationId xmlns:a16="http://schemas.microsoft.com/office/drawing/2014/main" id="{64F503E4-B178-2543-9E7A-6410A16C659A}"/>
              </a:ext>
            </a:extLst>
          </p:cNvPr>
          <p:cNvSpPr>
            <a:spLocks noGrp="1"/>
          </p:cNvSpPr>
          <p:nvPr>
            <p:ph type="dt" sz="half" idx="10"/>
          </p:nvPr>
        </p:nvSpPr>
        <p:spPr>
          <a:xfrm>
            <a:off x="6689598" y="6263648"/>
            <a:ext cx="1997202" cy="365125"/>
          </a:xfrm>
          <a:prstGeom prst="rect">
            <a:avLst/>
          </a:prstGeom>
        </p:spPr>
        <p:txBody>
          <a:bodyPr/>
          <a:lstStyle/>
          <a:p>
            <a:endParaRPr lang="en-US"/>
          </a:p>
        </p:txBody>
      </p:sp>
      <p:cxnSp>
        <p:nvCxnSpPr>
          <p:cNvPr id="8" name="Straight Connector 7" descr="A vertical divider line seperating content on the left of the slide from content on the right" title="Vertical Divider">
            <a:extLst>
              <a:ext uri="{FF2B5EF4-FFF2-40B4-BE49-F238E27FC236}">
                <a16:creationId xmlns:a16="http://schemas.microsoft.com/office/drawing/2014/main" id="{7C5BDA04-9AA0-4F71-9D5A-12CC8954BDDF}"/>
              </a:ext>
            </a:extLst>
          </p:cNvPr>
          <p:cNvCxnSpPr>
            <a:cxnSpLocks/>
          </p:cNvCxnSpPr>
          <p:nvPr/>
        </p:nvCxnSpPr>
        <p:spPr>
          <a:xfrm>
            <a:off x="4572000" y="1188720"/>
            <a:ext cx="0" cy="47548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7FF43E72-053D-408B-A5B9-99FD79864FFF}"/>
              </a:ext>
            </a:extLst>
          </p:cNvPr>
          <p:cNvSpPr>
            <a:spLocks noGrp="1"/>
          </p:cNvSpPr>
          <p:nvPr>
            <p:ph idx="13"/>
          </p:nvPr>
        </p:nvSpPr>
        <p:spPr>
          <a:xfrm>
            <a:off x="-2508586" y="1205287"/>
            <a:ext cx="2358784" cy="1237124"/>
          </a:xfrm>
        </p:spPr>
        <p:txBody>
          <a:bodyPr>
            <a:noAutofit/>
          </a:bodyPr>
          <a:lstStyle>
            <a:lvl1pPr>
              <a:defRPr sz="591" b="0">
                <a:solidFill>
                  <a:srgbClr val="0A3161"/>
                </a:solidFill>
              </a:defRPr>
            </a:lvl1pPr>
            <a:lvl2pPr>
              <a:defRPr sz="675">
                <a:solidFill>
                  <a:srgbClr val="0A3161"/>
                </a:solidFill>
              </a:defRPr>
            </a:lvl2pPr>
            <a:lvl3pPr>
              <a:defRPr sz="675">
                <a:solidFill>
                  <a:srgbClr val="0A3161"/>
                </a:solidFill>
              </a:defRPr>
            </a:lvl3pPr>
            <a:lvl4pPr>
              <a:defRPr sz="675">
                <a:solidFill>
                  <a:srgbClr val="0A3161"/>
                </a:solidFill>
              </a:defRPr>
            </a:lvl4pPr>
            <a:lvl5pPr>
              <a:defRPr sz="675">
                <a:solidFill>
                  <a:srgbClr val="0A3161"/>
                </a:solidFill>
              </a:defRPr>
            </a:lvl5pPr>
          </a:lstStyle>
          <a:p>
            <a:pPr lvl="0"/>
            <a:r>
              <a:rPr lang="en-US"/>
              <a:t>Click to edit Master text styles</a:t>
            </a:r>
          </a:p>
        </p:txBody>
      </p:sp>
      <p:sp>
        <p:nvSpPr>
          <p:cNvPr id="17" name="Content Placeholder 2">
            <a:extLst>
              <a:ext uri="{FF2B5EF4-FFF2-40B4-BE49-F238E27FC236}">
                <a16:creationId xmlns:a16="http://schemas.microsoft.com/office/drawing/2014/main" id="{8EFE9CFB-FF05-4AB0-8DF7-8383C5734AE1}"/>
              </a:ext>
            </a:extLst>
          </p:cNvPr>
          <p:cNvSpPr>
            <a:spLocks noGrp="1"/>
          </p:cNvSpPr>
          <p:nvPr>
            <p:ph idx="15"/>
          </p:nvPr>
        </p:nvSpPr>
        <p:spPr>
          <a:xfrm>
            <a:off x="4908105" y="4706484"/>
            <a:ext cx="3778697" cy="918147"/>
          </a:xfrm>
        </p:spPr>
        <p:txBody>
          <a:bodyPr>
            <a:noAutofit/>
          </a:bodyPr>
          <a:lstStyle>
            <a:lvl1pPr>
              <a:defRPr sz="844" b="1" i="0">
                <a:solidFill>
                  <a:srgbClr val="0079AD"/>
                </a:solidFill>
              </a:defRPr>
            </a:lvl1pPr>
            <a:lvl2pPr>
              <a:defRPr sz="675">
                <a:solidFill>
                  <a:srgbClr val="0A3161"/>
                </a:solidFill>
              </a:defRPr>
            </a:lvl2pPr>
            <a:lvl3pPr>
              <a:defRPr sz="675">
                <a:solidFill>
                  <a:srgbClr val="0A3161"/>
                </a:solidFill>
              </a:defRPr>
            </a:lvl3pPr>
            <a:lvl4pPr>
              <a:defRPr sz="675">
                <a:solidFill>
                  <a:srgbClr val="0A3161"/>
                </a:solidFill>
              </a:defRPr>
            </a:lvl4pPr>
            <a:lvl5pPr>
              <a:defRPr sz="675">
                <a:solidFill>
                  <a:srgbClr val="0A3161"/>
                </a:solidFill>
              </a:defRPr>
            </a:lvl5pPr>
          </a:lstStyle>
          <a:p>
            <a:pPr lvl="0"/>
            <a:r>
              <a:rPr lang="en-US"/>
              <a:t>Click to edit Master text styles</a:t>
            </a:r>
          </a:p>
        </p:txBody>
      </p:sp>
      <p:pic>
        <p:nvPicPr>
          <p:cNvPr id="22" name="Picture 21">
            <a:extLst>
              <a:ext uri="{FF2B5EF4-FFF2-40B4-BE49-F238E27FC236}">
                <a16:creationId xmlns:a16="http://schemas.microsoft.com/office/drawing/2014/main" id="{D5D2DCBA-4E96-4D48-A23A-B0E7B76D54A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08106" y="1483727"/>
            <a:ext cx="3643339" cy="2995362"/>
          </a:xfrm>
          <a:prstGeom prst="rect">
            <a:avLst/>
          </a:prstGeom>
        </p:spPr>
      </p:pic>
    </p:spTree>
    <p:extLst>
      <p:ext uri="{BB962C8B-B14F-4D97-AF65-F5344CB8AC3E}">
        <p14:creationId xmlns:p14="http://schemas.microsoft.com/office/powerpoint/2010/main" val="227184931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6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0400" y="128429"/>
            <a:ext cx="5486400" cy="685800"/>
          </a:xfrm>
          <a:prstGeom prst="rect">
            <a:avLst/>
          </a:prstGeom>
        </p:spPr>
        <p:txBody>
          <a:bodyPr/>
          <a:lstStyle>
            <a:lvl1pPr>
              <a:defRPr/>
            </a:lvl1pPr>
          </a:lstStyle>
          <a:p>
            <a:r>
              <a:rPr lang="en-US"/>
              <a:t>Click to add content</a:t>
            </a:r>
          </a:p>
        </p:txBody>
      </p:sp>
      <p:sp>
        <p:nvSpPr>
          <p:cNvPr id="5" name="Footer Placeholder 4"/>
          <p:cNvSpPr>
            <a:spLocks noGrp="1"/>
          </p:cNvSpPr>
          <p:nvPr>
            <p:ph type="ftr" sz="quarter" idx="11"/>
          </p:nvPr>
        </p:nvSpPr>
        <p:spPr>
          <a:xfrm>
            <a:off x="1005840" y="6263648"/>
            <a:ext cx="3657600" cy="365125"/>
          </a:xfrm>
          <a:prstGeom prst="rect">
            <a:avLst/>
          </a:prstGeom>
        </p:spPr>
        <p:txBody>
          <a:bodyPr/>
          <a:lstStyle/>
          <a:p>
            <a:r>
              <a:rPr lang="en-US"/>
              <a:t>2023 National Tax Security Awareness Week</a:t>
            </a:r>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fld id="{546928BB-B9CC-47AE-B587-A8C71FA491FF}" type="slidenum">
              <a:rPr lang="en-US" smtClean="0"/>
              <a:t>‹#›</a:t>
            </a:fld>
            <a:endParaRPr lang="en-US"/>
          </a:p>
        </p:txBody>
      </p:sp>
      <p:sp>
        <p:nvSpPr>
          <p:cNvPr id="10" name="Table Placeholder 9"/>
          <p:cNvSpPr>
            <a:spLocks noGrp="1"/>
          </p:cNvSpPr>
          <p:nvPr>
            <p:ph type="tbl" sz="quarter" idx="13"/>
          </p:nvPr>
        </p:nvSpPr>
        <p:spPr>
          <a:xfrm>
            <a:off x="457200" y="1188720"/>
            <a:ext cx="8229600" cy="4846320"/>
          </a:xfrm>
        </p:spPr>
        <p:txBody>
          <a:bodyPr/>
          <a:lstStyle/>
          <a:p>
            <a:r>
              <a:rPr lang="en-US"/>
              <a:t>Click icon to add table</a:t>
            </a:r>
          </a:p>
        </p:txBody>
      </p:sp>
      <p:sp>
        <p:nvSpPr>
          <p:cNvPr id="8" name="Date Placeholder 3">
            <a:extLst>
              <a:ext uri="{FF2B5EF4-FFF2-40B4-BE49-F238E27FC236}">
                <a16:creationId xmlns:a16="http://schemas.microsoft.com/office/drawing/2014/main" id="{0C1A172A-9B59-EB43-AADD-6A1D82F805EC}"/>
              </a:ext>
            </a:extLst>
          </p:cNvPr>
          <p:cNvSpPr>
            <a:spLocks noGrp="1"/>
          </p:cNvSpPr>
          <p:nvPr>
            <p:ph type="dt" sz="half" idx="10"/>
          </p:nvPr>
        </p:nvSpPr>
        <p:spPr>
          <a:xfrm>
            <a:off x="6689598" y="6263648"/>
            <a:ext cx="1997202" cy="365125"/>
          </a:xfrm>
          <a:prstGeom prst="rect">
            <a:avLst/>
          </a:prstGeom>
        </p:spPr>
        <p:txBody>
          <a:bodyPr/>
          <a:lstStyle/>
          <a:p>
            <a:endParaRPr lang="en-US"/>
          </a:p>
        </p:txBody>
      </p:sp>
    </p:spTree>
    <p:extLst>
      <p:ext uri="{BB962C8B-B14F-4D97-AF65-F5344CB8AC3E}">
        <p14:creationId xmlns:p14="http://schemas.microsoft.com/office/powerpoint/2010/main" val="255524453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7 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88720"/>
            <a:ext cx="8229600" cy="3248026"/>
          </a:xfrm>
          <a:prstGeom prst="rect">
            <a:avLst/>
          </a:prstGeom>
        </p:spPr>
        <p:txBody>
          <a:bodyPr anchor="b"/>
          <a:lstStyle>
            <a:lvl1pPr>
              <a:defRPr sz="3375">
                <a:solidFill>
                  <a:srgbClr val="0A3161"/>
                </a:solidFill>
              </a:defRPr>
            </a:lvl1pPr>
          </a:lstStyle>
          <a:p>
            <a:r>
              <a:rPr lang="en-US"/>
              <a:t>Click to add content</a:t>
            </a:r>
          </a:p>
        </p:txBody>
      </p:sp>
      <p:sp>
        <p:nvSpPr>
          <p:cNvPr id="3" name="Text Placeholder 2"/>
          <p:cNvSpPr>
            <a:spLocks noGrp="1"/>
          </p:cNvSpPr>
          <p:nvPr>
            <p:ph type="body" idx="1"/>
          </p:nvPr>
        </p:nvSpPr>
        <p:spPr>
          <a:xfrm>
            <a:off x="457200" y="4572000"/>
            <a:ext cx="8229600" cy="1463040"/>
          </a:xfrm>
        </p:spPr>
        <p:txBody>
          <a:bodyPr/>
          <a:lstStyle>
            <a:lvl1pPr marL="0" indent="0">
              <a:buNone/>
              <a:defRPr sz="1350">
                <a:solidFill>
                  <a:srgbClr val="B31942"/>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1005840" y="6263648"/>
            <a:ext cx="3657600" cy="365125"/>
          </a:xfrm>
          <a:prstGeom prst="rect">
            <a:avLst/>
          </a:prstGeom>
        </p:spPr>
        <p:txBody>
          <a:bodyPr/>
          <a:lstStyle/>
          <a:p>
            <a:r>
              <a:rPr lang="en-US"/>
              <a:t>2023 National Tax Security Awareness Week</a:t>
            </a:r>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fld id="{546928BB-B9CC-47AE-B587-A8C71FA491FF}" type="slidenum">
              <a:rPr lang="en-US" smtClean="0"/>
              <a:t>‹#›</a:t>
            </a:fld>
            <a:endParaRPr lang="en-US"/>
          </a:p>
        </p:txBody>
      </p:sp>
      <p:sp>
        <p:nvSpPr>
          <p:cNvPr id="8" name="Date Placeholder 4">
            <a:extLst>
              <a:ext uri="{FF2B5EF4-FFF2-40B4-BE49-F238E27FC236}">
                <a16:creationId xmlns:a16="http://schemas.microsoft.com/office/drawing/2014/main" id="{755D1286-6D1D-0F4F-8444-0698CAF8CA31}"/>
              </a:ext>
            </a:extLst>
          </p:cNvPr>
          <p:cNvSpPr>
            <a:spLocks noGrp="1"/>
          </p:cNvSpPr>
          <p:nvPr>
            <p:ph type="dt" sz="half" idx="10"/>
          </p:nvPr>
        </p:nvSpPr>
        <p:spPr>
          <a:xfrm>
            <a:off x="6689598" y="6263648"/>
            <a:ext cx="1997202" cy="365125"/>
          </a:xfrm>
          <a:prstGeom prst="rect">
            <a:avLst/>
          </a:prstGeom>
        </p:spPr>
        <p:txBody>
          <a:bodyPr/>
          <a:lstStyle/>
          <a:p>
            <a:endParaRPr lang="en-US"/>
          </a:p>
        </p:txBody>
      </p:sp>
    </p:spTree>
    <p:extLst>
      <p:ext uri="{BB962C8B-B14F-4D97-AF65-F5344CB8AC3E}">
        <p14:creationId xmlns:p14="http://schemas.microsoft.com/office/powerpoint/2010/main" val="248400052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8 Divided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88720"/>
            <a:ext cx="3931920" cy="4754880"/>
          </a:xfrm>
        </p:spPr>
        <p:txBody>
          <a:bodyPr/>
          <a:lstStyle>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4880" y="1188720"/>
            <a:ext cx="3931920" cy="4754880"/>
          </a:xfrm>
        </p:spPr>
        <p:txBody>
          <a:bodyPr/>
          <a:lstStyle>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689598" y="6263648"/>
            <a:ext cx="1997202" cy="365125"/>
          </a:xfrm>
          <a:prstGeom prst="rect">
            <a:avLst/>
          </a:prstGeom>
        </p:spPr>
        <p:txBody>
          <a:bodyPr/>
          <a:lstStyle/>
          <a:p>
            <a:endParaRPr lang="en-US"/>
          </a:p>
        </p:txBody>
      </p:sp>
      <p:sp>
        <p:nvSpPr>
          <p:cNvPr id="6" name="Footer Placeholder 5"/>
          <p:cNvSpPr>
            <a:spLocks noGrp="1"/>
          </p:cNvSpPr>
          <p:nvPr>
            <p:ph type="ftr" sz="quarter" idx="11"/>
          </p:nvPr>
        </p:nvSpPr>
        <p:spPr>
          <a:xfrm>
            <a:off x="1005840" y="6263648"/>
            <a:ext cx="3657600" cy="365125"/>
          </a:xfrm>
          <a:prstGeom prst="rect">
            <a:avLst/>
          </a:prstGeom>
        </p:spPr>
        <p:txBody>
          <a:bodyPr/>
          <a:lstStyle/>
          <a:p>
            <a:r>
              <a:rPr lang="en-US"/>
              <a:t>2023 National Tax Security Awareness Week</a:t>
            </a:r>
          </a:p>
        </p:txBody>
      </p:sp>
      <p:sp>
        <p:nvSpPr>
          <p:cNvPr id="7" name="Slide Number Placeholder 6"/>
          <p:cNvSpPr>
            <a:spLocks noGrp="1"/>
          </p:cNvSpPr>
          <p:nvPr>
            <p:ph type="sldNum" sz="quarter" idx="12"/>
          </p:nvPr>
        </p:nvSpPr>
        <p:spPr>
          <a:xfrm>
            <a:off x="457200" y="6263640"/>
            <a:ext cx="457200" cy="365760"/>
          </a:xfrm>
          <a:prstGeom prst="rect">
            <a:avLst/>
          </a:prstGeom>
        </p:spPr>
        <p:txBody>
          <a:bodyPr/>
          <a:lstStyle/>
          <a:p>
            <a:fld id="{546928BB-B9CC-47AE-B587-A8C71FA491FF}" type="slidenum">
              <a:rPr lang="en-US" smtClean="0"/>
              <a:t>‹#›</a:t>
            </a:fld>
            <a:endParaRPr lang="en-US"/>
          </a:p>
        </p:txBody>
      </p:sp>
      <p:cxnSp>
        <p:nvCxnSpPr>
          <p:cNvPr id="9" name="Straight Connector 8" descr="A vertical divider line seperating content on the left of the slide from content on the right" title="Vertical Divider">
            <a:extLst>
              <a:ext uri="{FF2B5EF4-FFF2-40B4-BE49-F238E27FC236}">
                <a16:creationId xmlns:a16="http://schemas.microsoft.com/office/drawing/2014/main" id="{8740D3E5-AA71-C94F-B115-C3A81D53A843}"/>
              </a:ext>
            </a:extLst>
          </p:cNvPr>
          <p:cNvCxnSpPr>
            <a:cxnSpLocks/>
          </p:cNvCxnSpPr>
          <p:nvPr/>
        </p:nvCxnSpPr>
        <p:spPr>
          <a:xfrm>
            <a:off x="4572000" y="1188720"/>
            <a:ext cx="0" cy="47548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01DFD81E-1B59-7249-9400-9F4C9C25DAF9}"/>
              </a:ext>
            </a:extLst>
          </p:cNvPr>
          <p:cNvSpPr>
            <a:spLocks noGrp="1"/>
          </p:cNvSpPr>
          <p:nvPr>
            <p:ph type="title" hasCustomPrompt="1"/>
          </p:nvPr>
        </p:nvSpPr>
        <p:spPr>
          <a:xfrm>
            <a:off x="3200400" y="128017"/>
            <a:ext cx="5486400" cy="667465"/>
          </a:xfrm>
          <a:prstGeom prst="rect">
            <a:avLst/>
          </a:prstGeom>
        </p:spPr>
        <p:txBody>
          <a:bodyPr/>
          <a:lstStyle>
            <a:lvl1pPr>
              <a:defRPr/>
            </a:lvl1pPr>
          </a:lstStyle>
          <a:p>
            <a:r>
              <a:rPr lang="en-US"/>
              <a:t>Click to add content</a:t>
            </a:r>
          </a:p>
        </p:txBody>
      </p:sp>
    </p:spTree>
    <p:extLst>
      <p:ext uri="{BB962C8B-B14F-4D97-AF65-F5344CB8AC3E}">
        <p14:creationId xmlns:p14="http://schemas.microsoft.com/office/powerpoint/2010/main" val="258222204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9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88720"/>
            <a:ext cx="8229600" cy="457200"/>
          </a:xfrm>
          <a:prstGeom prst="rect">
            <a:avLst/>
          </a:prstGeom>
        </p:spPr>
        <p:txBody>
          <a:bodyPr/>
          <a:lstStyle>
            <a:lvl1pPr>
              <a:defRPr>
                <a:solidFill>
                  <a:srgbClr val="0A3161"/>
                </a:solidFill>
              </a:defRPr>
            </a:lvl1pPr>
          </a:lstStyle>
          <a:p>
            <a:r>
              <a:rPr lang="en-US"/>
              <a:t>Click to add content</a:t>
            </a:r>
          </a:p>
        </p:txBody>
      </p:sp>
      <p:sp>
        <p:nvSpPr>
          <p:cNvPr id="3" name="Text Placeholder 2"/>
          <p:cNvSpPr>
            <a:spLocks noGrp="1"/>
          </p:cNvSpPr>
          <p:nvPr>
            <p:ph type="body" idx="1"/>
          </p:nvPr>
        </p:nvSpPr>
        <p:spPr>
          <a:xfrm>
            <a:off x="457200" y="1681163"/>
            <a:ext cx="3931920" cy="731520"/>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57200" y="2505075"/>
            <a:ext cx="3931920" cy="3474720"/>
          </a:xfrm>
        </p:spPr>
        <p:txBody>
          <a:bodyPr/>
          <a:lstStyle>
            <a:lvl1pPr>
              <a:defRPr>
                <a:solidFill>
                  <a:srgbClr val="0A316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54880" y="1681163"/>
            <a:ext cx="3931920" cy="731520"/>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754881" y="2505075"/>
            <a:ext cx="3931920" cy="3474720"/>
          </a:xfrm>
        </p:spPr>
        <p:txBody>
          <a:bodyPr/>
          <a:lstStyle>
            <a:lvl1pPr>
              <a:defRPr>
                <a:solidFill>
                  <a:srgbClr val="0A316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689598" y="6263648"/>
            <a:ext cx="1997202" cy="365125"/>
          </a:xfrm>
          <a:prstGeom prst="rect">
            <a:avLst/>
          </a:prstGeom>
        </p:spPr>
        <p:txBody>
          <a:bodyPr/>
          <a:lstStyle/>
          <a:p>
            <a:endParaRPr lang="en-US"/>
          </a:p>
        </p:txBody>
      </p:sp>
      <p:sp>
        <p:nvSpPr>
          <p:cNvPr id="8" name="Footer Placeholder 7"/>
          <p:cNvSpPr>
            <a:spLocks noGrp="1"/>
          </p:cNvSpPr>
          <p:nvPr>
            <p:ph type="ftr" sz="quarter" idx="11"/>
          </p:nvPr>
        </p:nvSpPr>
        <p:spPr>
          <a:xfrm>
            <a:off x="1005840" y="6263648"/>
            <a:ext cx="3657600" cy="365125"/>
          </a:xfrm>
          <a:prstGeom prst="rect">
            <a:avLst/>
          </a:prstGeom>
        </p:spPr>
        <p:txBody>
          <a:bodyPr/>
          <a:lstStyle/>
          <a:p>
            <a:r>
              <a:rPr lang="en-US"/>
              <a:t>2023 National Tax Security Awareness Week</a:t>
            </a:r>
          </a:p>
        </p:txBody>
      </p:sp>
      <p:sp>
        <p:nvSpPr>
          <p:cNvPr id="9" name="Slide Number Placeholder 8"/>
          <p:cNvSpPr>
            <a:spLocks noGrp="1"/>
          </p:cNvSpPr>
          <p:nvPr>
            <p:ph type="sldNum" sz="quarter" idx="12"/>
          </p:nvPr>
        </p:nvSpPr>
        <p:spPr>
          <a:xfrm>
            <a:off x="457200" y="6263640"/>
            <a:ext cx="457200" cy="365760"/>
          </a:xfrm>
          <a:prstGeom prst="rect">
            <a:avLst/>
          </a:prstGeom>
        </p:spPr>
        <p:txBody>
          <a:bodyPr/>
          <a:lstStyle/>
          <a:p>
            <a:fld id="{546928BB-B9CC-47AE-B587-A8C71FA491FF}" type="slidenum">
              <a:rPr lang="en-US" smtClean="0"/>
              <a:t>‹#›</a:t>
            </a:fld>
            <a:endParaRPr lang="en-US"/>
          </a:p>
        </p:txBody>
      </p:sp>
      <p:cxnSp>
        <p:nvCxnSpPr>
          <p:cNvPr id="10" name="Straight Connector 9" descr="A vertical divider line seperating content on the left of the slide from content on the right" title="Vertical Divider"/>
          <p:cNvCxnSpPr>
            <a:cxnSpLocks/>
          </p:cNvCxnSpPr>
          <p:nvPr/>
        </p:nvCxnSpPr>
        <p:spPr>
          <a:xfrm>
            <a:off x="4573478" y="1681163"/>
            <a:ext cx="0" cy="42976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8814848"/>
      </p:ext>
    </p:extLst>
  </p:cSld>
  <p:clrMapOvr>
    <a:masterClrMapping/>
  </p:clrMapOvr>
  <p:extLst>
    <p:ext uri="{DCECCB84-F9BA-43D5-87BE-67443E8EF086}">
      <p15:sldGuideLst xmlns:p15="http://schemas.microsoft.com/office/powerpoint/2012/main">
        <p15:guide id="1" pos="2160">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10 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005840" y="6263648"/>
            <a:ext cx="3657600" cy="365125"/>
          </a:xfrm>
          <a:prstGeom prst="rect">
            <a:avLst/>
          </a:prstGeom>
        </p:spPr>
        <p:txBody>
          <a:bodyPr/>
          <a:lstStyle>
            <a:lvl1pPr>
              <a:defRPr sz="900" b="1"/>
            </a:lvl1pPr>
          </a:lstStyle>
          <a:p>
            <a:r>
              <a:rPr lang="en-US"/>
              <a:t>2023 National Tax Security Awareness Week</a:t>
            </a:r>
          </a:p>
        </p:txBody>
      </p:sp>
      <p:sp>
        <p:nvSpPr>
          <p:cNvPr id="2" name="Title 1"/>
          <p:cNvSpPr>
            <a:spLocks noGrp="1"/>
          </p:cNvSpPr>
          <p:nvPr>
            <p:ph type="title" hasCustomPrompt="1"/>
          </p:nvPr>
        </p:nvSpPr>
        <p:spPr>
          <a:xfrm>
            <a:off x="3200400" y="134549"/>
            <a:ext cx="5486400" cy="667465"/>
          </a:xfrm>
          <a:prstGeom prst="rect">
            <a:avLst/>
          </a:prstGeom>
        </p:spPr>
        <p:txBody>
          <a:bodyPr/>
          <a:lstStyle>
            <a:lvl1pPr>
              <a:defRPr/>
            </a:lvl1pPr>
          </a:lstStyle>
          <a:p>
            <a:r>
              <a:rPr lang="en-US"/>
              <a:t>Click to add content</a:t>
            </a:r>
          </a:p>
        </p:txBody>
      </p:sp>
      <p:sp>
        <p:nvSpPr>
          <p:cNvPr id="3" name="Date Placeholder 2"/>
          <p:cNvSpPr>
            <a:spLocks noGrp="1"/>
          </p:cNvSpPr>
          <p:nvPr>
            <p:ph type="dt" sz="half" idx="10"/>
          </p:nvPr>
        </p:nvSpPr>
        <p:spPr>
          <a:xfrm>
            <a:off x="6689598" y="6263648"/>
            <a:ext cx="1997202" cy="365125"/>
          </a:xfrm>
          <a:prstGeom prst="rect">
            <a:avLst/>
          </a:prstGeom>
        </p:spPr>
        <p:txBody>
          <a:bodyPr/>
          <a:lstStyle>
            <a:lvl1pPr>
              <a:defRPr sz="675" baseline="0"/>
            </a:lvl1pPr>
          </a:lstStyle>
          <a:p>
            <a:endParaRPr lang="en-US"/>
          </a:p>
        </p:txBody>
      </p:sp>
      <p:sp>
        <p:nvSpPr>
          <p:cNvPr id="5" name="Slide Number Placeholder 4"/>
          <p:cNvSpPr>
            <a:spLocks noGrp="1"/>
          </p:cNvSpPr>
          <p:nvPr>
            <p:ph type="sldNum" sz="quarter" idx="12"/>
          </p:nvPr>
        </p:nvSpPr>
        <p:spPr>
          <a:xfrm>
            <a:off x="457200" y="6263640"/>
            <a:ext cx="457200" cy="365760"/>
          </a:xfrm>
          <a:prstGeom prst="rect">
            <a:avLst/>
          </a:prstGeom>
        </p:spPr>
        <p:txBody>
          <a:bodyPr/>
          <a:lstStyle/>
          <a:p>
            <a:fld id="{546928BB-B9CC-47AE-B587-A8C71FA491FF}" type="slidenum">
              <a:rPr lang="en-US" smtClean="0"/>
              <a:t>‹#›</a:t>
            </a:fld>
            <a:endParaRPr lang="en-US"/>
          </a:p>
        </p:txBody>
      </p:sp>
    </p:spTree>
    <p:extLst>
      <p:ext uri="{BB962C8B-B14F-4D97-AF65-F5344CB8AC3E}">
        <p14:creationId xmlns:p14="http://schemas.microsoft.com/office/powerpoint/2010/main" val="387524919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11 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689598" y="6263648"/>
            <a:ext cx="1997202" cy="365125"/>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1005840" y="6263648"/>
            <a:ext cx="3657600" cy="365125"/>
          </a:xfrm>
          <a:prstGeom prst="rect">
            <a:avLst/>
          </a:prstGeom>
        </p:spPr>
        <p:txBody>
          <a:bodyPr/>
          <a:lstStyle/>
          <a:p>
            <a:r>
              <a:rPr lang="en-US"/>
              <a:t>2023 National Tax Security Awareness Week</a:t>
            </a:r>
          </a:p>
        </p:txBody>
      </p:sp>
      <p:sp>
        <p:nvSpPr>
          <p:cNvPr id="4" name="Slide Number Placeholder 3"/>
          <p:cNvSpPr>
            <a:spLocks noGrp="1"/>
          </p:cNvSpPr>
          <p:nvPr>
            <p:ph type="sldNum" sz="quarter" idx="12"/>
          </p:nvPr>
        </p:nvSpPr>
        <p:spPr>
          <a:xfrm>
            <a:off x="457200" y="6263640"/>
            <a:ext cx="457200" cy="365760"/>
          </a:xfrm>
          <a:prstGeom prst="rect">
            <a:avLst/>
          </a:prstGeom>
        </p:spPr>
        <p:txBody>
          <a:bodyPr/>
          <a:lstStyle/>
          <a:p>
            <a:fld id="{546928BB-B9CC-47AE-B587-A8C71FA491FF}" type="slidenum">
              <a:rPr lang="en-US" smtClean="0"/>
              <a:t>‹#›</a:t>
            </a:fld>
            <a:endParaRPr lang="en-US"/>
          </a:p>
        </p:txBody>
      </p:sp>
    </p:spTree>
    <p:extLst>
      <p:ext uri="{BB962C8B-B14F-4D97-AF65-F5344CB8AC3E}">
        <p14:creationId xmlns:p14="http://schemas.microsoft.com/office/powerpoint/2010/main" val="422409880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12 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88720"/>
            <a:ext cx="3108960" cy="1554480"/>
          </a:xfrm>
          <a:prstGeom prst="rect">
            <a:avLst/>
          </a:prstGeom>
        </p:spPr>
        <p:txBody>
          <a:bodyPr anchor="b"/>
          <a:lstStyle>
            <a:lvl1pPr>
              <a:defRPr sz="1575">
                <a:solidFill>
                  <a:srgbClr val="0A3161"/>
                </a:solidFill>
              </a:defRPr>
            </a:lvl1pPr>
          </a:lstStyle>
          <a:p>
            <a:r>
              <a:rPr lang="en-US"/>
              <a:t>Click to add content</a:t>
            </a:r>
          </a:p>
        </p:txBody>
      </p:sp>
      <p:sp>
        <p:nvSpPr>
          <p:cNvPr id="3" name="Content Placeholder 2"/>
          <p:cNvSpPr>
            <a:spLocks noGrp="1"/>
          </p:cNvSpPr>
          <p:nvPr>
            <p:ph idx="1"/>
          </p:nvPr>
        </p:nvSpPr>
        <p:spPr>
          <a:xfrm>
            <a:off x="3840480" y="1188720"/>
            <a:ext cx="4846320" cy="4846320"/>
          </a:xfrm>
        </p:spPr>
        <p:txBody>
          <a:bodyPr/>
          <a:lstStyle>
            <a:lvl1pPr>
              <a:defRPr sz="1575"/>
            </a:lvl1pPr>
            <a:lvl2pPr>
              <a:defRPr sz="1125"/>
            </a:lvl2pPr>
            <a:lvl3pPr>
              <a:defRPr sz="1125"/>
            </a:lvl3pPr>
            <a:lvl4pPr>
              <a:defRPr sz="900"/>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199" y="2926080"/>
            <a:ext cx="3108960" cy="3108960"/>
          </a:xfrm>
        </p:spPr>
        <p:txBody>
          <a:bodyPr/>
          <a:lstStyle>
            <a:lvl1pPr marL="0" indent="0">
              <a:buNone/>
              <a:defRPr sz="1125" b="0">
                <a:solidFill>
                  <a:srgbClr val="0A3161"/>
                </a:solidFill>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a:xfrm>
            <a:off x="6689598" y="6263648"/>
            <a:ext cx="1997202" cy="365125"/>
          </a:xfrm>
          <a:prstGeom prst="rect">
            <a:avLst/>
          </a:prstGeom>
        </p:spPr>
        <p:txBody>
          <a:bodyPr/>
          <a:lstStyle/>
          <a:p>
            <a:endParaRPr lang="en-US"/>
          </a:p>
        </p:txBody>
      </p:sp>
      <p:sp>
        <p:nvSpPr>
          <p:cNvPr id="6" name="Footer Placeholder 5"/>
          <p:cNvSpPr>
            <a:spLocks noGrp="1"/>
          </p:cNvSpPr>
          <p:nvPr>
            <p:ph type="ftr" sz="quarter" idx="11"/>
          </p:nvPr>
        </p:nvSpPr>
        <p:spPr>
          <a:xfrm>
            <a:off x="1005840" y="6263648"/>
            <a:ext cx="3657600" cy="365125"/>
          </a:xfrm>
          <a:prstGeom prst="rect">
            <a:avLst/>
          </a:prstGeom>
        </p:spPr>
        <p:txBody>
          <a:bodyPr/>
          <a:lstStyle/>
          <a:p>
            <a:r>
              <a:rPr lang="en-US"/>
              <a:t>2023 National Tax Security Awareness Week</a:t>
            </a:r>
          </a:p>
        </p:txBody>
      </p:sp>
      <p:sp>
        <p:nvSpPr>
          <p:cNvPr id="7" name="Slide Number Placeholder 6"/>
          <p:cNvSpPr>
            <a:spLocks noGrp="1"/>
          </p:cNvSpPr>
          <p:nvPr>
            <p:ph type="sldNum" sz="quarter" idx="12"/>
          </p:nvPr>
        </p:nvSpPr>
        <p:spPr>
          <a:xfrm>
            <a:off x="457200" y="6263640"/>
            <a:ext cx="457200" cy="365760"/>
          </a:xfrm>
          <a:prstGeom prst="rect">
            <a:avLst/>
          </a:prstGeom>
        </p:spPr>
        <p:txBody>
          <a:bodyPr/>
          <a:lstStyle/>
          <a:p>
            <a:fld id="{546928BB-B9CC-47AE-B587-A8C71FA491FF}" type="slidenum">
              <a:rPr lang="en-US" smtClean="0"/>
              <a:t>‹#›</a:t>
            </a:fld>
            <a:endParaRPr lang="en-US"/>
          </a:p>
        </p:txBody>
      </p:sp>
    </p:spTree>
    <p:extLst>
      <p:ext uri="{BB962C8B-B14F-4D97-AF65-F5344CB8AC3E}">
        <p14:creationId xmlns:p14="http://schemas.microsoft.com/office/powerpoint/2010/main" val="77687422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13 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88720"/>
            <a:ext cx="3108960" cy="1554480"/>
          </a:xfrm>
          <a:prstGeom prst="rect">
            <a:avLst/>
          </a:prstGeom>
        </p:spPr>
        <p:txBody>
          <a:bodyPr anchor="b"/>
          <a:lstStyle>
            <a:lvl1pPr>
              <a:defRPr sz="1350">
                <a:solidFill>
                  <a:srgbClr val="B31942"/>
                </a:solidFill>
              </a:defRPr>
            </a:lvl1pPr>
          </a:lstStyle>
          <a:p>
            <a:r>
              <a:rPr lang="en-US"/>
              <a:t>Click to add content</a:t>
            </a:r>
          </a:p>
        </p:txBody>
      </p:sp>
      <p:sp>
        <p:nvSpPr>
          <p:cNvPr id="3" name="Picture Placeholder 2"/>
          <p:cNvSpPr>
            <a:spLocks noGrp="1"/>
          </p:cNvSpPr>
          <p:nvPr>
            <p:ph type="pic" idx="1"/>
          </p:nvPr>
        </p:nvSpPr>
        <p:spPr>
          <a:xfrm>
            <a:off x="3840480" y="1188720"/>
            <a:ext cx="4846320" cy="4846320"/>
          </a:xfrm>
          <a:ln w="6350">
            <a:noFill/>
          </a:ln>
          <a:effectLst>
            <a:outerShdw blurRad="127000" dist="127000" dir="2700000" algn="tl" rotWithShape="0">
              <a:prstClr val="black">
                <a:alpha val="30000"/>
              </a:prstClr>
            </a:outerShdw>
          </a:effectLst>
        </p:spPr>
        <p:txBody>
          <a:bodyPr anchor="t"/>
          <a:lstStyle>
            <a:lvl1pPr marL="0" indent="0">
              <a:buNone/>
              <a:defRPr sz="1575"/>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p>
        </p:txBody>
      </p:sp>
      <p:sp>
        <p:nvSpPr>
          <p:cNvPr id="4" name="Text Placeholder 3"/>
          <p:cNvSpPr>
            <a:spLocks noGrp="1"/>
          </p:cNvSpPr>
          <p:nvPr>
            <p:ph type="body" sz="half" idx="2"/>
          </p:nvPr>
        </p:nvSpPr>
        <p:spPr>
          <a:xfrm>
            <a:off x="457200" y="2926080"/>
            <a:ext cx="3108960" cy="3108960"/>
          </a:xfrm>
        </p:spPr>
        <p:txBody>
          <a:bodyPr/>
          <a:lstStyle>
            <a:lvl1pPr marL="0" indent="0">
              <a:buNone/>
              <a:defRPr sz="1125" b="0">
                <a:solidFill>
                  <a:srgbClr val="0A3161"/>
                </a:solidFill>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6" name="Footer Placeholder 5"/>
          <p:cNvSpPr>
            <a:spLocks noGrp="1"/>
          </p:cNvSpPr>
          <p:nvPr>
            <p:ph type="ftr" sz="quarter" idx="11"/>
          </p:nvPr>
        </p:nvSpPr>
        <p:spPr>
          <a:xfrm>
            <a:off x="1005840" y="6263648"/>
            <a:ext cx="3657600" cy="365125"/>
          </a:xfrm>
          <a:prstGeom prst="rect">
            <a:avLst/>
          </a:prstGeom>
        </p:spPr>
        <p:txBody>
          <a:bodyPr/>
          <a:lstStyle/>
          <a:p>
            <a:r>
              <a:rPr lang="en-US"/>
              <a:t>2023 National Tax Security Awareness Week</a:t>
            </a:r>
          </a:p>
        </p:txBody>
      </p:sp>
      <p:sp>
        <p:nvSpPr>
          <p:cNvPr id="7" name="Slide Number Placeholder 6"/>
          <p:cNvSpPr>
            <a:spLocks noGrp="1"/>
          </p:cNvSpPr>
          <p:nvPr>
            <p:ph type="sldNum" sz="quarter" idx="12"/>
          </p:nvPr>
        </p:nvSpPr>
        <p:spPr>
          <a:xfrm>
            <a:off x="457200" y="6263640"/>
            <a:ext cx="457200" cy="365760"/>
          </a:xfrm>
          <a:prstGeom prst="rect">
            <a:avLst/>
          </a:prstGeom>
        </p:spPr>
        <p:txBody>
          <a:bodyPr/>
          <a:lstStyle/>
          <a:p>
            <a:fld id="{546928BB-B9CC-47AE-B587-A8C71FA491FF}" type="slidenum">
              <a:rPr lang="en-US" smtClean="0"/>
              <a:t>‹#›</a:t>
            </a:fld>
            <a:endParaRPr lang="en-US"/>
          </a:p>
        </p:txBody>
      </p:sp>
      <p:sp>
        <p:nvSpPr>
          <p:cNvPr id="8" name="Date Placeholder 3">
            <a:extLst>
              <a:ext uri="{FF2B5EF4-FFF2-40B4-BE49-F238E27FC236}">
                <a16:creationId xmlns:a16="http://schemas.microsoft.com/office/drawing/2014/main" id="{14D8E201-5475-CA4D-A245-DFE23D3F807A}"/>
              </a:ext>
            </a:extLst>
          </p:cNvPr>
          <p:cNvSpPr>
            <a:spLocks noGrp="1"/>
          </p:cNvSpPr>
          <p:nvPr>
            <p:ph type="dt" sz="half" idx="10"/>
          </p:nvPr>
        </p:nvSpPr>
        <p:spPr>
          <a:xfrm>
            <a:off x="6689598" y="6263648"/>
            <a:ext cx="1997202" cy="365125"/>
          </a:xfrm>
          <a:prstGeom prst="rect">
            <a:avLst/>
          </a:prstGeom>
        </p:spPr>
        <p:txBody>
          <a:bodyPr/>
          <a:lstStyle/>
          <a:p>
            <a:endParaRPr lang="en-US"/>
          </a:p>
        </p:txBody>
      </p:sp>
    </p:spTree>
    <p:extLst>
      <p:ext uri="{BB962C8B-B14F-4D97-AF65-F5344CB8AC3E}">
        <p14:creationId xmlns:p14="http://schemas.microsoft.com/office/powerpoint/2010/main" val="242512491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AFAC2-EE47-4AD1-8DB9-2185CDE8230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13A2B5E-C77E-4A83-9CE8-AE0BC9BD782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EF09F7A-A27A-4426-9909-81753B937CF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143C956-48F0-4E49-8FA9-9E5E6729D9EC}"/>
              </a:ext>
            </a:extLst>
          </p:cNvPr>
          <p:cNvSpPr>
            <a:spLocks noGrp="1"/>
          </p:cNvSpPr>
          <p:nvPr>
            <p:ph type="ftr" sz="quarter" idx="11"/>
          </p:nvPr>
        </p:nvSpPr>
        <p:spPr/>
        <p:txBody>
          <a:bodyPr/>
          <a:lstStyle/>
          <a:p>
            <a:r>
              <a:rPr lang="en-US"/>
              <a:t>2023 National Tax Security Awareness Week</a:t>
            </a:r>
          </a:p>
        </p:txBody>
      </p:sp>
      <p:sp>
        <p:nvSpPr>
          <p:cNvPr id="6" name="Slide Number Placeholder 5">
            <a:extLst>
              <a:ext uri="{FF2B5EF4-FFF2-40B4-BE49-F238E27FC236}">
                <a16:creationId xmlns:a16="http://schemas.microsoft.com/office/drawing/2014/main" id="{14194AAA-A6DD-4025-B202-66DEACA18DF5}"/>
              </a:ext>
            </a:extLst>
          </p:cNvPr>
          <p:cNvSpPr>
            <a:spLocks noGrp="1"/>
          </p:cNvSpPr>
          <p:nvPr>
            <p:ph type="sldNum" sz="quarter" idx="12"/>
          </p:nvPr>
        </p:nvSpPr>
        <p:spPr/>
        <p:txBody>
          <a:bodyPr/>
          <a:lstStyle/>
          <a:p>
            <a:fld id="{546928BB-B9CC-47AE-B587-A8C71FA491FF}" type="slidenum">
              <a:rPr lang="en-US" smtClean="0"/>
              <a:t>‹#›</a:t>
            </a:fld>
            <a:endParaRPr lang="en-US"/>
          </a:p>
        </p:txBody>
      </p:sp>
    </p:spTree>
    <p:extLst>
      <p:ext uri="{BB962C8B-B14F-4D97-AF65-F5344CB8AC3E}">
        <p14:creationId xmlns:p14="http://schemas.microsoft.com/office/powerpoint/2010/main" val="34499747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6" Type="http://schemas.openxmlformats.org/officeDocument/2006/relationships/image" Target="../media/image3.jpe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theme" Target="../theme/theme3.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slideLayout" Target="../slideLayouts/slideLayout50.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29" Type="http://schemas.openxmlformats.org/officeDocument/2006/relationships/theme" Target="../theme/theme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slideLayout" Target="../slideLayouts/slideLayout52.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slideLayout" Target="../slideLayouts/slideLayout51.xml"/><Relationship Id="rId30"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3" Type="http://schemas.openxmlformats.org/officeDocument/2006/relationships/slideLayout" Target="../slideLayouts/slideLayout55.xml"/><Relationship Id="rId21" Type="http://schemas.openxmlformats.org/officeDocument/2006/relationships/slideLayout" Target="../slideLayouts/slideLayout73.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image" Target="../media/image1.png"/><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theme" Target="../theme/theme5.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slideLayout" Target="../slideLayouts/slideLayout92.xml"/><Relationship Id="rId26" Type="http://schemas.openxmlformats.org/officeDocument/2006/relationships/slideLayout" Target="../slideLayouts/slideLayout100.xml"/><Relationship Id="rId3" Type="http://schemas.openxmlformats.org/officeDocument/2006/relationships/slideLayout" Target="../slideLayouts/slideLayout77.xml"/><Relationship Id="rId21" Type="http://schemas.openxmlformats.org/officeDocument/2006/relationships/slideLayout" Target="../slideLayouts/slideLayout95.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5" Type="http://schemas.openxmlformats.org/officeDocument/2006/relationships/slideLayout" Target="../slideLayouts/slideLayout99.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slideLayout" Target="../slideLayouts/slideLayout94.xml"/><Relationship Id="rId29" Type="http://schemas.openxmlformats.org/officeDocument/2006/relationships/theme" Target="../theme/theme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24" Type="http://schemas.openxmlformats.org/officeDocument/2006/relationships/slideLayout" Target="../slideLayouts/slideLayout98.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23" Type="http://schemas.openxmlformats.org/officeDocument/2006/relationships/slideLayout" Target="../slideLayouts/slideLayout97.xml"/><Relationship Id="rId28" Type="http://schemas.openxmlformats.org/officeDocument/2006/relationships/slideLayout" Target="../slideLayouts/slideLayout102.xml"/><Relationship Id="rId10" Type="http://schemas.openxmlformats.org/officeDocument/2006/relationships/slideLayout" Target="../slideLayouts/slideLayout84.xml"/><Relationship Id="rId19" Type="http://schemas.openxmlformats.org/officeDocument/2006/relationships/slideLayout" Target="../slideLayouts/slideLayout93.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 Id="rId22" Type="http://schemas.openxmlformats.org/officeDocument/2006/relationships/slideLayout" Target="../slideLayouts/slideLayout96.xml"/><Relationship Id="rId27" Type="http://schemas.openxmlformats.org/officeDocument/2006/relationships/slideLayout" Target="../slideLayouts/slideLayout101.xml"/><Relationship Id="rId30"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18" Type="http://schemas.openxmlformats.org/officeDocument/2006/relationships/slideLayout" Target="../slideLayouts/slideLayout120.xml"/><Relationship Id="rId3" Type="http://schemas.openxmlformats.org/officeDocument/2006/relationships/slideLayout" Target="../slideLayouts/slideLayout105.xml"/><Relationship Id="rId21" Type="http://schemas.openxmlformats.org/officeDocument/2006/relationships/slideLayout" Target="../slideLayouts/slideLayout123.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17" Type="http://schemas.openxmlformats.org/officeDocument/2006/relationships/slideLayout" Target="../slideLayouts/slideLayout119.xml"/><Relationship Id="rId2" Type="http://schemas.openxmlformats.org/officeDocument/2006/relationships/slideLayout" Target="../slideLayouts/slideLayout104.xml"/><Relationship Id="rId16" Type="http://schemas.openxmlformats.org/officeDocument/2006/relationships/slideLayout" Target="../slideLayouts/slideLayout118.xml"/><Relationship Id="rId20" Type="http://schemas.openxmlformats.org/officeDocument/2006/relationships/slideLayout" Target="../slideLayouts/slideLayout122.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5" Type="http://schemas.openxmlformats.org/officeDocument/2006/relationships/slideLayout" Target="../slideLayouts/slideLayout117.xml"/><Relationship Id="rId23" Type="http://schemas.openxmlformats.org/officeDocument/2006/relationships/image" Target="../media/image2.png"/><Relationship Id="rId10" Type="http://schemas.openxmlformats.org/officeDocument/2006/relationships/slideLayout" Target="../slideLayouts/slideLayout112.xml"/><Relationship Id="rId19" Type="http://schemas.openxmlformats.org/officeDocument/2006/relationships/slideLayout" Target="../slideLayouts/slideLayout121.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 Id="rId22"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00400" y="128016"/>
            <a:ext cx="5486400" cy="685800"/>
          </a:xfrm>
          <a:prstGeom prst="rect">
            <a:avLst/>
          </a:prstGeom>
        </p:spPr>
        <p:txBody>
          <a:bodyPr vert="horz" lIns="91440" tIns="45720" rIns="91440" bIns="45720" rtlCol="0" anchor="ctr" anchorCtr="0">
            <a:noAutofit/>
          </a:bodyPr>
          <a:lstStyle/>
          <a:p>
            <a:r>
              <a:rPr lang="en-US"/>
              <a:t>Click to add content</a:t>
            </a:r>
          </a:p>
        </p:txBody>
      </p:sp>
      <p:sp>
        <p:nvSpPr>
          <p:cNvPr id="3" name="Text Placeholder 2"/>
          <p:cNvSpPr>
            <a:spLocks noGrp="1"/>
          </p:cNvSpPr>
          <p:nvPr>
            <p:ph type="body" idx="1"/>
          </p:nvPr>
        </p:nvSpPr>
        <p:spPr>
          <a:xfrm>
            <a:off x="457200" y="1188721"/>
            <a:ext cx="8229600" cy="5120599"/>
          </a:xfrm>
          <a:prstGeom prst="rect">
            <a:avLst/>
          </a:prstGeom>
        </p:spPr>
        <p:txBody>
          <a:bodyPr vert="horz" wrap="square" lIns="91440" tIns="45720" rIns="91440" bIns="45720" rtlCol="0">
            <a:noAutofit/>
          </a:bodyPr>
          <a:lstStyle/>
          <a:p>
            <a:pPr lvl="0"/>
            <a:r>
              <a:rPr lang="en-US"/>
              <a:t>Text</a:t>
            </a:r>
          </a:p>
          <a:p>
            <a:pPr lvl="1"/>
            <a:r>
              <a:rPr lang="en-US"/>
              <a:t>Text</a:t>
            </a:r>
          </a:p>
          <a:p>
            <a:pPr lvl="2"/>
            <a:r>
              <a:rPr lang="en-US"/>
              <a:t>First-level bullet text is Arial 20pt</a:t>
            </a:r>
          </a:p>
          <a:p>
            <a:pPr lvl="3"/>
            <a:r>
              <a:rPr lang="en-US"/>
              <a:t>Second-level bullet text is Arial 16pt cyan </a:t>
            </a:r>
          </a:p>
          <a:p>
            <a:pPr lvl="5"/>
            <a:r>
              <a:rPr lang="en-US"/>
              <a:t>Arial is the only font used in this template</a:t>
            </a:r>
          </a:p>
          <a:p>
            <a:pPr lvl="2"/>
            <a:r>
              <a:rPr lang="en-US"/>
              <a:t>All bulleted text is sentence case (capitalize the first letter of the first word)</a:t>
            </a:r>
          </a:p>
          <a:p>
            <a:pPr lvl="2"/>
            <a:r>
              <a:rPr lang="en-US"/>
              <a:t>Text under 16pt should use this blue (r 10, g 49, b 97)</a:t>
            </a:r>
          </a:p>
          <a:p>
            <a:pPr lvl="2"/>
            <a:endParaRPr lang="en-US"/>
          </a:p>
        </p:txBody>
      </p:sp>
      <p:cxnSp>
        <p:nvCxnSpPr>
          <p:cNvPr id="8" name="Straight Connector 7">
            <a:extLst>
              <a:ext uri="{FF2B5EF4-FFF2-40B4-BE49-F238E27FC236}">
                <a16:creationId xmlns:a16="http://schemas.microsoft.com/office/drawing/2014/main" id="{8578CF7C-886E-4B44-8D6F-9CCB4440C25B}"/>
              </a:ext>
            </a:extLst>
          </p:cNvPr>
          <p:cNvCxnSpPr/>
          <p:nvPr userDrawn="1"/>
        </p:nvCxnSpPr>
        <p:spPr>
          <a:xfrm>
            <a:off x="457200" y="6611112"/>
            <a:ext cx="457200" cy="0"/>
          </a:xfrm>
          <a:prstGeom prst="line">
            <a:avLst/>
          </a:prstGeom>
          <a:ln w="57150">
            <a:solidFill>
              <a:srgbClr val="B3194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501AFB7-6231-874C-9E3D-F557917EEB7E}"/>
              </a:ext>
            </a:extLst>
          </p:cNvPr>
          <p:cNvCxnSpPr>
            <a:cxnSpLocks/>
          </p:cNvCxnSpPr>
          <p:nvPr userDrawn="1"/>
        </p:nvCxnSpPr>
        <p:spPr>
          <a:xfrm>
            <a:off x="1078992" y="6611112"/>
            <a:ext cx="914400" cy="0"/>
          </a:xfrm>
          <a:prstGeom prst="line">
            <a:avLst/>
          </a:prstGeom>
          <a:ln w="57150">
            <a:solidFill>
              <a:srgbClr val="B3194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0674582"/>
      </p:ext>
    </p:extLst>
  </p:cSld>
  <p:clrMap bg1="lt1" tx1="dk1" bg2="lt2" tx2="dk2" accent1="accent1" accent2="accent2" accent3="accent3" accent4="accent4" accent5="accent5" accent6="accent6" hlink="hlink" folHlink="folHlink"/>
  <p:sldLayoutIdLst>
    <p:sldLayoutId id="2147483932" r:id="rId1"/>
    <p:sldLayoutId id="2147483935" r:id="rId2"/>
    <p:sldLayoutId id="2147484093" r:id="rId3"/>
  </p:sldLayoutIdLst>
  <p:hf hdr="0" ftr="0" dt="0"/>
  <p:txStyles>
    <p:titleStyle>
      <a:lvl1pPr algn="l" defTabSz="685800" rtl="0" eaLnBrk="1" latinLnBrk="0" hangingPunct="1">
        <a:lnSpc>
          <a:spcPct val="90000"/>
        </a:lnSpc>
        <a:spcBef>
          <a:spcPct val="0"/>
        </a:spcBef>
        <a:buNone/>
        <a:defRPr sz="2800" b="1" i="0" kern="1200" baseline="0">
          <a:solidFill>
            <a:srgbClr val="0A3161"/>
          </a:solidFill>
          <a:latin typeface="Arial" charset="0"/>
          <a:ea typeface="Arial" charset="0"/>
          <a:cs typeface="Arial" charset="0"/>
        </a:defRPr>
      </a:lvl1pPr>
    </p:titleStyle>
    <p:bodyStyle>
      <a:lvl1pPr marL="457200" indent="-457200" algn="l" defTabSz="685800" rtl="0" eaLnBrk="1" latinLnBrk="0" hangingPunct="1">
        <a:lnSpc>
          <a:spcPct val="100000"/>
        </a:lnSpc>
        <a:spcBef>
          <a:spcPts val="300"/>
        </a:spcBef>
        <a:spcAft>
          <a:spcPts val="300"/>
        </a:spcAft>
        <a:buFont typeface="Arial" panose="020B0604020202020204" pitchFamily="34" charset="0"/>
        <a:buChar char="•"/>
        <a:defRPr sz="2600" b="0" kern="1200" baseline="0">
          <a:solidFill>
            <a:srgbClr val="003366"/>
          </a:solidFill>
          <a:latin typeface="+mn-lt"/>
          <a:ea typeface="Arial" charset="0"/>
          <a:cs typeface="Arial" charset="0"/>
        </a:defRPr>
      </a:lvl1pPr>
      <a:lvl2pPr marL="457200" indent="-457200" algn="l" defTabSz="685800" rtl="0" eaLnBrk="1" latinLnBrk="0" hangingPunct="1">
        <a:lnSpc>
          <a:spcPct val="100000"/>
        </a:lnSpc>
        <a:spcBef>
          <a:spcPts val="300"/>
        </a:spcBef>
        <a:spcAft>
          <a:spcPts val="300"/>
        </a:spcAft>
        <a:buClr>
          <a:schemeClr val="tx2"/>
        </a:buClr>
        <a:buFont typeface="Arial" panose="020B0604020202020204" pitchFamily="34" charset="0"/>
        <a:buChar char="•"/>
        <a:defRPr sz="2600" b="0" kern="1200" baseline="0">
          <a:solidFill>
            <a:srgbClr val="003366"/>
          </a:solidFill>
          <a:latin typeface="+mn-lt"/>
          <a:ea typeface="Arial" charset="0"/>
          <a:cs typeface="Arial" charset="0"/>
        </a:defRPr>
      </a:lvl2pPr>
      <a:lvl3pPr marL="457200" marR="0" indent="-457200" algn="l" defTabSz="685800" rtl="0" eaLnBrk="1" fontAlgn="auto" latinLnBrk="0" hangingPunct="1">
        <a:lnSpc>
          <a:spcPct val="100000"/>
        </a:lnSpc>
        <a:spcBef>
          <a:spcPts val="300"/>
        </a:spcBef>
        <a:spcAft>
          <a:spcPts val="300"/>
        </a:spcAft>
        <a:buClr>
          <a:srgbClr val="003366"/>
        </a:buClr>
        <a:buSzTx/>
        <a:buFont typeface="Arial" panose="020B0604020202020204" pitchFamily="34" charset="0"/>
        <a:buChar char="•"/>
        <a:tabLst/>
        <a:defRPr sz="2600" b="0" kern="1200" baseline="0">
          <a:solidFill>
            <a:srgbClr val="003366"/>
          </a:solidFill>
          <a:latin typeface="Arial" charset="0"/>
          <a:ea typeface="Arial" charset="0"/>
          <a:cs typeface="Arial" charset="0"/>
        </a:defRPr>
      </a:lvl3pPr>
      <a:lvl4pPr marL="742950" indent="-285750" algn="l" defTabSz="685800" rtl="0" eaLnBrk="1" latinLnBrk="0" hangingPunct="1">
        <a:lnSpc>
          <a:spcPct val="100000"/>
        </a:lnSpc>
        <a:spcBef>
          <a:spcPts val="300"/>
        </a:spcBef>
        <a:spcAft>
          <a:spcPts val="300"/>
        </a:spcAft>
        <a:buClr>
          <a:srgbClr val="003366"/>
        </a:buClr>
        <a:buFont typeface="Arial" charset="0"/>
        <a:buChar char="•"/>
        <a:defRPr sz="2600" b="0" kern="1200">
          <a:solidFill>
            <a:srgbClr val="003366"/>
          </a:solidFill>
          <a:latin typeface="+mn-lt"/>
          <a:ea typeface="Arial" charset="0"/>
          <a:cs typeface="Arial" charset="0"/>
        </a:defRPr>
      </a:lvl4pPr>
      <a:lvl5pPr marL="0" indent="-257175" algn="l" defTabSz="685800" rtl="0" eaLnBrk="1" latinLnBrk="0" hangingPunct="1">
        <a:lnSpc>
          <a:spcPct val="90000"/>
        </a:lnSpc>
        <a:spcBef>
          <a:spcPts val="375"/>
        </a:spcBef>
        <a:spcAft>
          <a:spcPts val="150"/>
        </a:spcAft>
        <a:buFont typeface="+mj-lt"/>
        <a:buAutoNum type="arabicPeriod"/>
        <a:defRPr sz="1050" kern="1200">
          <a:solidFill>
            <a:schemeClr val="tx1"/>
          </a:solidFill>
          <a:latin typeface="Arial" charset="0"/>
          <a:ea typeface="Arial" charset="0"/>
          <a:cs typeface="Arial" charset="0"/>
        </a:defRPr>
      </a:lvl5pPr>
      <a:lvl6pPr marL="1028700" indent="-285750" algn="l" defTabSz="685800" rtl="0" eaLnBrk="1" latinLnBrk="0" hangingPunct="1">
        <a:lnSpc>
          <a:spcPct val="90000"/>
        </a:lnSpc>
        <a:spcBef>
          <a:spcPts val="375"/>
        </a:spcBef>
        <a:buFont typeface="Arial" panose="020B0604020202020204" pitchFamily="34" charset="0"/>
        <a:buChar char="•"/>
        <a:defRPr sz="2600" b="0" kern="1200">
          <a:solidFill>
            <a:srgbClr val="003366"/>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0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00400" y="128016"/>
            <a:ext cx="5486400" cy="685800"/>
          </a:xfrm>
          <a:prstGeom prst="rect">
            <a:avLst/>
          </a:prstGeom>
        </p:spPr>
        <p:txBody>
          <a:bodyPr vert="horz" lIns="91440" tIns="45720" rIns="91440" bIns="45720" rtlCol="0" anchor="ctr" anchorCtr="0">
            <a:noAutofit/>
          </a:bodyPr>
          <a:lstStyle/>
          <a:p>
            <a:r>
              <a:rPr lang="en-US"/>
              <a:t>Click to add content</a:t>
            </a:r>
          </a:p>
        </p:txBody>
      </p:sp>
      <p:sp>
        <p:nvSpPr>
          <p:cNvPr id="3" name="Text Placeholder 2"/>
          <p:cNvSpPr>
            <a:spLocks noGrp="1"/>
          </p:cNvSpPr>
          <p:nvPr>
            <p:ph type="body" idx="1"/>
          </p:nvPr>
        </p:nvSpPr>
        <p:spPr>
          <a:xfrm>
            <a:off x="457200" y="1188720"/>
            <a:ext cx="8229600" cy="4846320"/>
          </a:xfrm>
          <a:prstGeom prst="rect">
            <a:avLst/>
          </a:prstGeom>
        </p:spPr>
        <p:txBody>
          <a:bodyPr vert="horz" wrap="square" lIns="91440" tIns="45720" rIns="91440" bIns="45720" rtlCol="0">
            <a:noAutofit/>
          </a:bodyPr>
          <a:lstStyle/>
          <a:p>
            <a:pPr lvl="0"/>
            <a:r>
              <a:rPr lang="en-US"/>
              <a:t>Text</a:t>
            </a:r>
          </a:p>
          <a:p>
            <a:pPr lvl="1"/>
            <a:r>
              <a:rPr lang="en-US"/>
              <a:t>Text</a:t>
            </a:r>
          </a:p>
          <a:p>
            <a:pPr lvl="2"/>
            <a:r>
              <a:rPr lang="en-US"/>
              <a:t>First-level bullet text is Arial 20pt</a:t>
            </a:r>
          </a:p>
          <a:p>
            <a:pPr lvl="3"/>
            <a:r>
              <a:rPr lang="en-US"/>
              <a:t>Second-level bullet text is Arial 16pt cyan </a:t>
            </a:r>
          </a:p>
          <a:p>
            <a:pPr lvl="5"/>
            <a:r>
              <a:rPr lang="en-US"/>
              <a:t>Arial is the only font used in this template</a:t>
            </a:r>
          </a:p>
          <a:p>
            <a:pPr lvl="2"/>
            <a:r>
              <a:rPr lang="en-US"/>
              <a:t>All bulleted text is sentence case (capitalize the first letter of the first word)</a:t>
            </a:r>
          </a:p>
          <a:p>
            <a:pPr lvl="2"/>
            <a:r>
              <a:rPr lang="en-US"/>
              <a:t>Text under 16pt should use this blue (r 10, g 49, b 97)</a:t>
            </a:r>
          </a:p>
          <a:p>
            <a:pPr lvl="2"/>
            <a:endParaRPr lang="en-US"/>
          </a:p>
        </p:txBody>
      </p:sp>
      <p:cxnSp>
        <p:nvCxnSpPr>
          <p:cNvPr id="8" name="Straight Connector 7">
            <a:extLst>
              <a:ext uri="{FF2B5EF4-FFF2-40B4-BE49-F238E27FC236}">
                <a16:creationId xmlns:a16="http://schemas.microsoft.com/office/drawing/2014/main" id="{8578CF7C-886E-4B44-8D6F-9CCB4440C25B}"/>
              </a:ext>
            </a:extLst>
          </p:cNvPr>
          <p:cNvCxnSpPr/>
          <p:nvPr userDrawn="1"/>
        </p:nvCxnSpPr>
        <p:spPr>
          <a:xfrm>
            <a:off x="457200" y="6611112"/>
            <a:ext cx="457200" cy="0"/>
          </a:xfrm>
          <a:prstGeom prst="line">
            <a:avLst/>
          </a:prstGeom>
          <a:ln w="57150">
            <a:solidFill>
              <a:srgbClr val="B3194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501AFB7-6231-874C-9E3D-F557917EEB7E}"/>
              </a:ext>
            </a:extLst>
          </p:cNvPr>
          <p:cNvCxnSpPr>
            <a:cxnSpLocks/>
          </p:cNvCxnSpPr>
          <p:nvPr userDrawn="1"/>
        </p:nvCxnSpPr>
        <p:spPr>
          <a:xfrm>
            <a:off x="1078992" y="6611112"/>
            <a:ext cx="914400" cy="0"/>
          </a:xfrm>
          <a:prstGeom prst="line">
            <a:avLst/>
          </a:prstGeom>
          <a:ln w="57150">
            <a:solidFill>
              <a:srgbClr val="B31942"/>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A0CD7781-65EC-429C-8B54-2998E7723546}"/>
              </a:ext>
            </a:extLst>
          </p:cNvPr>
          <p:cNvSpPr/>
          <p:nvPr userDrawn="1"/>
        </p:nvSpPr>
        <p:spPr>
          <a:xfrm>
            <a:off x="395536" y="6309320"/>
            <a:ext cx="1800200"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5127850"/>
      </p:ext>
    </p:extLst>
  </p:cSld>
  <p:clrMap bg1="lt1" tx1="dk1" bg2="lt2" tx2="dk2" accent1="accent1" accent2="accent2" accent3="accent3" accent4="accent4" accent5="accent5" accent6="accent6" hlink="hlink" folHlink="folHlink"/>
  <p:sldLayoutIdLst>
    <p:sldLayoutId id="2147483937" r:id="rId1"/>
    <p:sldLayoutId id="2147483939" r:id="rId2"/>
    <p:sldLayoutId id="2147483986" r:id="rId3"/>
    <p:sldLayoutId id="2147484069" r:id="rId4"/>
    <p:sldLayoutId id="2147484094" r:id="rId5"/>
    <p:sldLayoutId id="2147484095" r:id="rId6"/>
    <p:sldLayoutId id="2147484096" r:id="rId7"/>
  </p:sldLayoutIdLst>
  <p:hf hdr="0" ftr="0" dt="0"/>
  <p:txStyles>
    <p:titleStyle>
      <a:lvl1pPr algn="l" defTabSz="685800" rtl="0" eaLnBrk="1" latinLnBrk="0" hangingPunct="1">
        <a:lnSpc>
          <a:spcPct val="90000"/>
        </a:lnSpc>
        <a:spcBef>
          <a:spcPct val="0"/>
        </a:spcBef>
        <a:buNone/>
        <a:defRPr sz="2600" b="1" i="0" kern="1200" baseline="0">
          <a:solidFill>
            <a:srgbClr val="0A3161"/>
          </a:solidFill>
          <a:latin typeface="Arial" charset="0"/>
          <a:ea typeface="Arial" charset="0"/>
          <a:cs typeface="Arial" charset="0"/>
        </a:defRPr>
      </a:lvl1pPr>
    </p:titleStyle>
    <p:bodyStyle>
      <a:lvl1pPr marL="0" indent="0" algn="l" defTabSz="685800" rtl="0" eaLnBrk="1" latinLnBrk="0" hangingPunct="1">
        <a:lnSpc>
          <a:spcPct val="100000"/>
        </a:lnSpc>
        <a:spcBef>
          <a:spcPts val="300"/>
        </a:spcBef>
        <a:spcAft>
          <a:spcPts val="300"/>
        </a:spcAft>
        <a:buFont typeface="Arial" panose="020B0604020202020204" pitchFamily="34" charset="0"/>
        <a:buNone/>
        <a:defRPr sz="2600" b="0" kern="1200" baseline="0">
          <a:solidFill>
            <a:srgbClr val="003366"/>
          </a:solidFill>
          <a:latin typeface="+mn-lt"/>
          <a:ea typeface="Arial" charset="0"/>
          <a:cs typeface="Arial" charset="0"/>
        </a:defRPr>
      </a:lvl1pPr>
      <a:lvl2pPr marL="0" indent="0" algn="l" defTabSz="685800" rtl="0" eaLnBrk="1" latinLnBrk="0" hangingPunct="1">
        <a:lnSpc>
          <a:spcPct val="100000"/>
        </a:lnSpc>
        <a:spcBef>
          <a:spcPts val="300"/>
        </a:spcBef>
        <a:spcAft>
          <a:spcPts val="300"/>
        </a:spcAft>
        <a:buClr>
          <a:schemeClr val="tx2"/>
        </a:buClr>
        <a:buFont typeface="Arial" panose="020B0604020202020204" pitchFamily="34" charset="0"/>
        <a:buNone/>
        <a:defRPr sz="2600" b="0" kern="1200" baseline="0">
          <a:solidFill>
            <a:srgbClr val="003366"/>
          </a:solidFill>
          <a:latin typeface="+mn-lt"/>
          <a:ea typeface="Arial" charset="0"/>
          <a:cs typeface="Arial" charset="0"/>
        </a:defRPr>
      </a:lvl2pPr>
      <a:lvl3pPr marL="342900" marR="0" indent="-342900" algn="l" defTabSz="685800" rtl="0" eaLnBrk="1" fontAlgn="auto" latinLnBrk="0" hangingPunct="1">
        <a:lnSpc>
          <a:spcPct val="100000"/>
        </a:lnSpc>
        <a:spcBef>
          <a:spcPts val="300"/>
        </a:spcBef>
        <a:spcAft>
          <a:spcPts val="300"/>
        </a:spcAft>
        <a:buClr>
          <a:srgbClr val="003366"/>
        </a:buClr>
        <a:buSzTx/>
        <a:buFont typeface="Arial" charset="0"/>
        <a:buChar char="•"/>
        <a:tabLst/>
        <a:defRPr sz="2600" b="0" kern="1200" baseline="0">
          <a:solidFill>
            <a:srgbClr val="003366"/>
          </a:solidFill>
          <a:latin typeface="Arial" charset="0"/>
          <a:ea typeface="Arial" charset="0"/>
          <a:cs typeface="Arial" charset="0"/>
        </a:defRPr>
      </a:lvl3pPr>
      <a:lvl4pPr marL="685800" indent="-307975" algn="l" defTabSz="685800" rtl="0" eaLnBrk="1" latinLnBrk="0" hangingPunct="1">
        <a:lnSpc>
          <a:spcPct val="100000"/>
        </a:lnSpc>
        <a:spcBef>
          <a:spcPts val="300"/>
        </a:spcBef>
        <a:spcAft>
          <a:spcPts val="300"/>
        </a:spcAft>
        <a:buClr>
          <a:srgbClr val="003366"/>
        </a:buClr>
        <a:buFont typeface="Arial" charset="0"/>
        <a:buChar char="•"/>
        <a:defRPr sz="2600" b="0" kern="1200">
          <a:solidFill>
            <a:srgbClr val="003366"/>
          </a:solidFill>
          <a:latin typeface="+mn-lt"/>
          <a:ea typeface="Arial" charset="0"/>
          <a:cs typeface="Arial" charset="0"/>
        </a:defRPr>
      </a:lvl4pPr>
      <a:lvl5pPr marL="0" indent="-257175" algn="l" defTabSz="685800" rtl="0" eaLnBrk="1" latinLnBrk="0" hangingPunct="1">
        <a:lnSpc>
          <a:spcPct val="90000"/>
        </a:lnSpc>
        <a:spcBef>
          <a:spcPts val="375"/>
        </a:spcBef>
        <a:spcAft>
          <a:spcPts val="150"/>
        </a:spcAft>
        <a:buFont typeface="+mj-lt"/>
        <a:buAutoNum type="arabicPeriod"/>
        <a:defRPr sz="1050" kern="1200">
          <a:solidFill>
            <a:schemeClr val="tx1"/>
          </a:solidFill>
          <a:latin typeface="Arial" charset="0"/>
          <a:ea typeface="Arial" charset="0"/>
          <a:cs typeface="Arial" charset="0"/>
        </a:defRPr>
      </a:lvl5pPr>
      <a:lvl6pPr marL="1028700" indent="-342900" algn="l" defTabSz="685800" rtl="0" eaLnBrk="1" latinLnBrk="0" hangingPunct="1">
        <a:lnSpc>
          <a:spcPct val="100000"/>
        </a:lnSpc>
        <a:spcBef>
          <a:spcPts val="300"/>
        </a:spcBef>
        <a:spcAft>
          <a:spcPts val="300"/>
        </a:spcAft>
        <a:buFont typeface="Arial" panose="020B0604020202020204" pitchFamily="34" charset="0"/>
        <a:buChar char="•"/>
        <a:defRPr sz="2600" kern="1200">
          <a:solidFill>
            <a:srgbClr val="003366"/>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0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00400" y="128016"/>
            <a:ext cx="5486400" cy="685800"/>
          </a:xfrm>
          <a:prstGeom prst="rect">
            <a:avLst/>
          </a:prstGeom>
        </p:spPr>
        <p:txBody>
          <a:bodyPr vert="horz" lIns="91440" tIns="45720" rIns="91440" bIns="45720" rtlCol="0" anchor="ctr" anchorCtr="0">
            <a:noAutofit/>
          </a:bodyPr>
          <a:lstStyle/>
          <a:p>
            <a:r>
              <a:rPr lang="en-US"/>
              <a:t>Click to add content</a:t>
            </a:r>
          </a:p>
        </p:txBody>
      </p:sp>
      <p:sp>
        <p:nvSpPr>
          <p:cNvPr id="3" name="Text Placeholder 2"/>
          <p:cNvSpPr>
            <a:spLocks noGrp="1"/>
          </p:cNvSpPr>
          <p:nvPr>
            <p:ph type="body" idx="1"/>
          </p:nvPr>
        </p:nvSpPr>
        <p:spPr>
          <a:xfrm>
            <a:off x="457200" y="1188720"/>
            <a:ext cx="8229600" cy="4846320"/>
          </a:xfrm>
          <a:prstGeom prst="rect">
            <a:avLst/>
          </a:prstGeom>
        </p:spPr>
        <p:txBody>
          <a:bodyPr vert="horz" wrap="square" lIns="91440" tIns="45720" rIns="91440" bIns="45720" rtlCol="0">
            <a:noAutofit/>
          </a:bodyPr>
          <a:lstStyle/>
          <a:p>
            <a:pPr lvl="0"/>
            <a:r>
              <a:rPr lang="en-US"/>
              <a:t>Text</a:t>
            </a:r>
          </a:p>
          <a:p>
            <a:pPr lvl="1"/>
            <a:r>
              <a:rPr lang="en-US"/>
              <a:t>Text</a:t>
            </a:r>
          </a:p>
          <a:p>
            <a:pPr lvl="2"/>
            <a:r>
              <a:rPr lang="en-US"/>
              <a:t>First-level bullet text is Arial 20pt</a:t>
            </a:r>
          </a:p>
          <a:p>
            <a:pPr lvl="3"/>
            <a:r>
              <a:rPr lang="en-US"/>
              <a:t>Second-level bullet text is Arial 16pt cyan </a:t>
            </a:r>
          </a:p>
          <a:p>
            <a:pPr lvl="2"/>
            <a:r>
              <a:rPr lang="en-US"/>
              <a:t>Arial is the only font used in this template</a:t>
            </a:r>
          </a:p>
          <a:p>
            <a:pPr lvl="2"/>
            <a:r>
              <a:rPr lang="en-US"/>
              <a:t>All bulleted text is sentence case (capitalize the first letter of the first word)</a:t>
            </a:r>
          </a:p>
          <a:p>
            <a:pPr lvl="2"/>
            <a:r>
              <a:rPr lang="en-US"/>
              <a:t>Text under 16pt should use this blue (r 10, g 49, b 97)</a:t>
            </a:r>
          </a:p>
          <a:p>
            <a:pPr marL="182880" marR="0" lvl="2" indent="-182880" algn="l" defTabSz="914400" rtl="0" eaLnBrk="1" fontAlgn="auto" latinLnBrk="0" hangingPunct="1">
              <a:lnSpc>
                <a:spcPct val="90000"/>
              </a:lnSpc>
              <a:spcBef>
                <a:spcPts val="1000"/>
              </a:spcBef>
              <a:spcAft>
                <a:spcPts val="600"/>
              </a:spcAft>
              <a:buClr>
                <a:srgbClr val="B31942"/>
              </a:buClr>
              <a:buSzTx/>
              <a:buFont typeface="Arial" charset="0"/>
              <a:buChar char="•"/>
              <a:tabLst/>
              <a:defRPr/>
            </a:pPr>
            <a:r>
              <a:rPr lang="en-US"/>
              <a:t>Text 16pt or above or 14pt bold can use this blue (r 0, g 155, b 223)</a:t>
            </a:r>
          </a:p>
          <a:p>
            <a:pPr lvl="2"/>
            <a:endParaRPr lang="en-US"/>
          </a:p>
        </p:txBody>
      </p:sp>
      <p:sp>
        <p:nvSpPr>
          <p:cNvPr id="5" name="Footer Placeholder 4"/>
          <p:cNvSpPr>
            <a:spLocks noGrp="1"/>
          </p:cNvSpPr>
          <p:nvPr>
            <p:ph type="ftr" sz="quarter" idx="3"/>
          </p:nvPr>
        </p:nvSpPr>
        <p:spPr>
          <a:xfrm>
            <a:off x="1005840" y="6263644"/>
            <a:ext cx="3657600" cy="365125"/>
          </a:xfrm>
          <a:prstGeom prst="rect">
            <a:avLst/>
          </a:prstGeom>
        </p:spPr>
        <p:txBody>
          <a:bodyPr vert="horz" lIns="91440" tIns="45720" rIns="91440" bIns="45720" rtlCol="0" anchor="ctr"/>
          <a:lstStyle>
            <a:lvl1pPr algn="l">
              <a:defRPr sz="1000">
                <a:solidFill>
                  <a:srgbClr val="0A3161"/>
                </a:solidFill>
                <a:latin typeface="Arial" charset="0"/>
                <a:ea typeface="Arial" charset="0"/>
                <a:cs typeface="Arial" charset="0"/>
              </a:defRPr>
            </a:lvl1pPr>
          </a:lstStyle>
          <a:p>
            <a:endParaRPr lang="en-US"/>
          </a:p>
        </p:txBody>
      </p:sp>
      <p:sp>
        <p:nvSpPr>
          <p:cNvPr id="6" name="Slide Number Placeholder 5"/>
          <p:cNvSpPr>
            <a:spLocks noGrp="1"/>
          </p:cNvSpPr>
          <p:nvPr>
            <p:ph type="sldNum" sz="quarter" idx="4"/>
          </p:nvPr>
        </p:nvSpPr>
        <p:spPr>
          <a:xfrm>
            <a:off x="457200" y="6263640"/>
            <a:ext cx="457200" cy="365760"/>
          </a:xfrm>
          <a:prstGeom prst="rect">
            <a:avLst/>
          </a:prstGeom>
        </p:spPr>
        <p:txBody>
          <a:bodyPr vert="horz" lIns="91440" tIns="45720" rIns="91440" bIns="45720" rtlCol="0" anchor="ctr"/>
          <a:lstStyle>
            <a:lvl1pPr algn="ctr">
              <a:defRPr sz="1000" b="1">
                <a:solidFill>
                  <a:srgbClr val="0A3161"/>
                </a:solidFill>
                <a:latin typeface="Arial" charset="0"/>
                <a:ea typeface="Arial" charset="0"/>
                <a:cs typeface="Arial" charset="0"/>
              </a:defRPr>
            </a:lvl1pPr>
          </a:lstStyle>
          <a:p>
            <a:r>
              <a:rPr lang="en-US"/>
              <a:t>Page </a:t>
            </a:r>
            <a:fld id="{781057C3-FDA3-B146-AA6C-F3C04E67C803}" type="slidenum">
              <a:rPr lang="en-US" smtClean="0"/>
              <a:pPr/>
              <a:t>‹#›</a:t>
            </a:fld>
            <a:endParaRPr lang="en-US"/>
          </a:p>
        </p:txBody>
      </p:sp>
      <p:cxnSp>
        <p:nvCxnSpPr>
          <p:cNvPr id="8" name="Straight Connector 7">
            <a:extLst>
              <a:ext uri="{FF2B5EF4-FFF2-40B4-BE49-F238E27FC236}">
                <a16:creationId xmlns:a16="http://schemas.microsoft.com/office/drawing/2014/main" id="{8578CF7C-886E-4B44-8D6F-9CCB4440C25B}"/>
              </a:ext>
            </a:extLst>
          </p:cNvPr>
          <p:cNvCxnSpPr/>
          <p:nvPr userDrawn="1"/>
        </p:nvCxnSpPr>
        <p:spPr>
          <a:xfrm>
            <a:off x="457200" y="6611112"/>
            <a:ext cx="457200" cy="0"/>
          </a:xfrm>
          <a:prstGeom prst="line">
            <a:avLst/>
          </a:prstGeom>
          <a:ln w="57150">
            <a:solidFill>
              <a:srgbClr val="B3194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501AFB7-6231-874C-9E3D-F557917EEB7E}"/>
              </a:ext>
            </a:extLst>
          </p:cNvPr>
          <p:cNvCxnSpPr>
            <a:cxnSpLocks/>
          </p:cNvCxnSpPr>
          <p:nvPr userDrawn="1"/>
        </p:nvCxnSpPr>
        <p:spPr>
          <a:xfrm>
            <a:off x="1078992" y="6611112"/>
            <a:ext cx="914400" cy="0"/>
          </a:xfrm>
          <a:prstGeom prst="line">
            <a:avLst/>
          </a:prstGeom>
          <a:ln w="57150">
            <a:solidFill>
              <a:srgbClr val="B3194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2239477"/>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 id="2147483953" r:id="rId13"/>
    <p:sldLayoutId id="2147483954" r:id="rId14"/>
  </p:sldLayoutIdLst>
  <p:hf hdr="0" ftr="0" dt="0"/>
  <p:txStyles>
    <p:titleStyle>
      <a:lvl1pPr algn="l" defTabSz="914400" rtl="0" eaLnBrk="1" latinLnBrk="0" hangingPunct="1">
        <a:lnSpc>
          <a:spcPct val="90000"/>
        </a:lnSpc>
        <a:spcBef>
          <a:spcPct val="0"/>
        </a:spcBef>
        <a:buNone/>
        <a:defRPr sz="2400" b="1" i="0" kern="1200" baseline="0">
          <a:solidFill>
            <a:srgbClr val="0A3161"/>
          </a:solidFill>
          <a:latin typeface="Arial" charset="0"/>
          <a:ea typeface="Arial" charset="0"/>
          <a:cs typeface="Arial" charset="0"/>
        </a:defRPr>
      </a:lvl1pPr>
    </p:titleStyle>
    <p:bodyStyle>
      <a:lvl1pPr marL="0" indent="0" algn="l" defTabSz="914400" rtl="0" eaLnBrk="1" latinLnBrk="0" hangingPunct="1">
        <a:lnSpc>
          <a:spcPct val="90000"/>
        </a:lnSpc>
        <a:spcBef>
          <a:spcPts val="1000"/>
        </a:spcBef>
        <a:spcAft>
          <a:spcPts val="600"/>
        </a:spcAft>
        <a:buFont typeface="Arial" panose="020B0604020202020204" pitchFamily="34" charset="0"/>
        <a:buNone/>
        <a:defRPr sz="2000" b="1" kern="1200" baseline="0">
          <a:solidFill>
            <a:srgbClr val="B31942"/>
          </a:solidFill>
          <a:latin typeface="Arial" charset="0"/>
          <a:ea typeface="Arial" charset="0"/>
          <a:cs typeface="Arial" charset="0"/>
        </a:defRPr>
      </a:lvl1pPr>
      <a:lvl2pPr marL="0" indent="0" algn="l" defTabSz="914400" rtl="0" eaLnBrk="1" latinLnBrk="0" hangingPunct="1">
        <a:lnSpc>
          <a:spcPct val="90000"/>
        </a:lnSpc>
        <a:spcBef>
          <a:spcPts val="1000"/>
        </a:spcBef>
        <a:spcAft>
          <a:spcPts val="600"/>
        </a:spcAft>
        <a:buClr>
          <a:schemeClr val="tx2"/>
        </a:buClr>
        <a:buFont typeface="Arial" panose="020B0604020202020204" pitchFamily="34" charset="0"/>
        <a:buNone/>
        <a:defRPr sz="2000" b="0" kern="1200" baseline="0">
          <a:solidFill>
            <a:srgbClr val="0A3161"/>
          </a:solidFill>
          <a:latin typeface="Arial" charset="0"/>
          <a:ea typeface="Arial" charset="0"/>
          <a:cs typeface="Arial" charset="0"/>
        </a:defRPr>
      </a:lvl2pPr>
      <a:lvl3pPr marL="182880" marR="0" indent="-182880" algn="l" defTabSz="914400" rtl="0" eaLnBrk="1" fontAlgn="auto" latinLnBrk="0" hangingPunct="1">
        <a:lnSpc>
          <a:spcPct val="90000"/>
        </a:lnSpc>
        <a:spcBef>
          <a:spcPts val="1000"/>
        </a:spcBef>
        <a:spcAft>
          <a:spcPts val="600"/>
        </a:spcAft>
        <a:buClr>
          <a:srgbClr val="B31942"/>
        </a:buClr>
        <a:buSzTx/>
        <a:buFont typeface="Arial" charset="0"/>
        <a:buChar char="•"/>
        <a:tabLst/>
        <a:defRPr sz="2000" kern="1200" baseline="0">
          <a:solidFill>
            <a:srgbClr val="0A3161"/>
          </a:solidFill>
          <a:latin typeface="Arial" charset="0"/>
          <a:ea typeface="Arial" charset="0"/>
          <a:cs typeface="Arial" charset="0"/>
        </a:defRPr>
      </a:lvl3pPr>
      <a:lvl4pPr marL="685800" indent="-182880" algn="l" defTabSz="914400" rtl="0" eaLnBrk="1" latinLnBrk="0" hangingPunct="1">
        <a:lnSpc>
          <a:spcPct val="90000"/>
        </a:lnSpc>
        <a:spcBef>
          <a:spcPts val="500"/>
        </a:spcBef>
        <a:spcAft>
          <a:spcPts val="200"/>
        </a:spcAft>
        <a:buClr>
          <a:srgbClr val="B31942"/>
        </a:buClr>
        <a:buFont typeface="Arial" charset="0"/>
        <a:buChar char="•"/>
        <a:defRPr sz="1600" kern="1200">
          <a:solidFill>
            <a:schemeClr val="accent2"/>
          </a:solidFill>
          <a:latin typeface="Arial" charset="0"/>
          <a:ea typeface="Arial" charset="0"/>
          <a:cs typeface="Arial" charset="0"/>
        </a:defRPr>
      </a:lvl4pPr>
      <a:lvl5pPr marL="0" indent="-342900" algn="l" defTabSz="914400" rtl="0" eaLnBrk="1" latinLnBrk="0" hangingPunct="1">
        <a:lnSpc>
          <a:spcPct val="90000"/>
        </a:lnSpc>
        <a:spcBef>
          <a:spcPts val="500"/>
        </a:spcBef>
        <a:spcAft>
          <a:spcPts val="200"/>
        </a:spcAft>
        <a:buFont typeface="+mj-lt"/>
        <a:buAutoNum type="arabicPeriod"/>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0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0"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00400" y="128016"/>
            <a:ext cx="5486400" cy="685800"/>
          </a:xfrm>
          <a:prstGeom prst="rect">
            <a:avLst/>
          </a:prstGeom>
        </p:spPr>
        <p:txBody>
          <a:bodyPr vert="horz" lIns="91440" tIns="45720" rIns="91440" bIns="45720" rtlCol="0" anchor="ctr" anchorCtr="0">
            <a:noAutofit/>
          </a:bodyPr>
          <a:lstStyle/>
          <a:p>
            <a:r>
              <a:rPr lang="en-US"/>
              <a:t>Click to add content</a:t>
            </a:r>
          </a:p>
        </p:txBody>
      </p:sp>
      <p:sp>
        <p:nvSpPr>
          <p:cNvPr id="3" name="Text Placeholder 2"/>
          <p:cNvSpPr>
            <a:spLocks noGrp="1"/>
          </p:cNvSpPr>
          <p:nvPr>
            <p:ph type="body" idx="1"/>
          </p:nvPr>
        </p:nvSpPr>
        <p:spPr>
          <a:xfrm>
            <a:off x="457200" y="1188720"/>
            <a:ext cx="8229600" cy="4846320"/>
          </a:xfrm>
          <a:prstGeom prst="rect">
            <a:avLst/>
          </a:prstGeom>
        </p:spPr>
        <p:txBody>
          <a:bodyPr vert="horz" wrap="square" lIns="91440" tIns="45720" rIns="91440" bIns="45720" rtlCol="0">
            <a:noAutofit/>
          </a:bodyPr>
          <a:lstStyle/>
          <a:p>
            <a:pPr lvl="0"/>
            <a:r>
              <a:rPr lang="en-US"/>
              <a:t>Text</a:t>
            </a:r>
          </a:p>
          <a:p>
            <a:pPr lvl="1"/>
            <a:r>
              <a:rPr lang="en-US"/>
              <a:t>Text</a:t>
            </a:r>
          </a:p>
          <a:p>
            <a:pPr lvl="2"/>
            <a:r>
              <a:rPr lang="en-US"/>
              <a:t>First-level bullet text is Arial 20pt</a:t>
            </a:r>
          </a:p>
          <a:p>
            <a:pPr lvl="3"/>
            <a:r>
              <a:rPr lang="en-US"/>
              <a:t>Second-level bullet text is Arial 16pt cyan </a:t>
            </a:r>
          </a:p>
          <a:p>
            <a:pPr lvl="2"/>
            <a:r>
              <a:rPr lang="en-US"/>
              <a:t>Arial is the only font used in this template</a:t>
            </a:r>
          </a:p>
          <a:p>
            <a:pPr lvl="2"/>
            <a:r>
              <a:rPr lang="en-US"/>
              <a:t>All bulleted text is sentence case (capitalize the first letter of the first word)</a:t>
            </a:r>
          </a:p>
          <a:p>
            <a:pPr lvl="2"/>
            <a:r>
              <a:rPr lang="en-US"/>
              <a:t>Text under 16pt should use this blue (r 10, g 49, b 97)</a:t>
            </a:r>
          </a:p>
          <a:p>
            <a:pPr marL="102870" marR="0" lvl="2" indent="-102870" algn="l" defTabSz="514350" rtl="0" eaLnBrk="1" fontAlgn="auto" latinLnBrk="0" hangingPunct="1">
              <a:lnSpc>
                <a:spcPct val="90000"/>
              </a:lnSpc>
              <a:spcBef>
                <a:spcPts val="563"/>
              </a:spcBef>
              <a:spcAft>
                <a:spcPts val="338"/>
              </a:spcAft>
              <a:buClr>
                <a:srgbClr val="B31942"/>
              </a:buClr>
              <a:buSzTx/>
              <a:buFont typeface="Arial" charset="0"/>
              <a:buChar char="•"/>
              <a:tabLst/>
              <a:defRPr/>
            </a:pPr>
            <a:r>
              <a:rPr lang="en-US"/>
              <a:t>Text 16pt or above or 14pt bold can use this blue (r 0, g 155, b 223)</a:t>
            </a:r>
          </a:p>
          <a:p>
            <a:pPr lvl="2"/>
            <a:endParaRPr lang="en-US"/>
          </a:p>
        </p:txBody>
      </p:sp>
      <p:sp>
        <p:nvSpPr>
          <p:cNvPr id="4" name="Date Placeholder 3"/>
          <p:cNvSpPr>
            <a:spLocks noGrp="1"/>
          </p:cNvSpPr>
          <p:nvPr>
            <p:ph type="dt" sz="half" idx="2"/>
          </p:nvPr>
        </p:nvSpPr>
        <p:spPr>
          <a:xfrm>
            <a:off x="6689598" y="6263648"/>
            <a:ext cx="1997202" cy="365125"/>
          </a:xfrm>
          <a:prstGeom prst="rect">
            <a:avLst/>
          </a:prstGeom>
        </p:spPr>
        <p:txBody>
          <a:bodyPr vert="horz" lIns="91440" tIns="45720" rIns="91440" bIns="45720" rtlCol="0" anchor="ctr"/>
          <a:lstStyle>
            <a:lvl1pPr algn="r">
              <a:defRPr sz="563">
                <a:solidFill>
                  <a:srgbClr val="0A3161"/>
                </a:solidFill>
                <a:latin typeface="Arial" charset="0"/>
                <a:ea typeface="Arial" charset="0"/>
                <a:cs typeface="Arial" charset="0"/>
              </a:defRPr>
            </a:lvl1pPr>
          </a:lstStyle>
          <a:p>
            <a:endParaRPr lang="en-US"/>
          </a:p>
        </p:txBody>
      </p:sp>
      <p:sp>
        <p:nvSpPr>
          <p:cNvPr id="5" name="Footer Placeholder 4"/>
          <p:cNvSpPr>
            <a:spLocks noGrp="1"/>
          </p:cNvSpPr>
          <p:nvPr>
            <p:ph type="ftr" sz="quarter" idx="3"/>
          </p:nvPr>
        </p:nvSpPr>
        <p:spPr>
          <a:xfrm>
            <a:off x="1005840" y="6263648"/>
            <a:ext cx="3657600" cy="365125"/>
          </a:xfrm>
          <a:prstGeom prst="rect">
            <a:avLst/>
          </a:prstGeom>
        </p:spPr>
        <p:txBody>
          <a:bodyPr vert="horz" lIns="91440" tIns="45720" rIns="91440" bIns="45720" rtlCol="0" anchor="ctr"/>
          <a:lstStyle>
            <a:lvl1pPr algn="l">
              <a:defRPr sz="563">
                <a:solidFill>
                  <a:srgbClr val="0A3161"/>
                </a:solidFill>
                <a:latin typeface="Arial" charset="0"/>
                <a:ea typeface="Arial" charset="0"/>
                <a:cs typeface="Arial" charset="0"/>
              </a:defRPr>
            </a:lvl1pPr>
          </a:lstStyle>
          <a:p>
            <a:r>
              <a:rPr lang="en-US"/>
              <a:t>2023 National Tax Security Awareness Week</a:t>
            </a:r>
          </a:p>
        </p:txBody>
      </p:sp>
      <p:sp>
        <p:nvSpPr>
          <p:cNvPr id="6" name="Slide Number Placeholder 5"/>
          <p:cNvSpPr>
            <a:spLocks noGrp="1"/>
          </p:cNvSpPr>
          <p:nvPr>
            <p:ph type="sldNum" sz="quarter" idx="4"/>
          </p:nvPr>
        </p:nvSpPr>
        <p:spPr>
          <a:xfrm>
            <a:off x="457200" y="6263640"/>
            <a:ext cx="457200" cy="365760"/>
          </a:xfrm>
          <a:prstGeom prst="rect">
            <a:avLst/>
          </a:prstGeom>
        </p:spPr>
        <p:txBody>
          <a:bodyPr vert="horz" lIns="91440" tIns="45720" rIns="91440" bIns="45720" rtlCol="0" anchor="ctr"/>
          <a:lstStyle>
            <a:lvl1pPr algn="ctr">
              <a:defRPr sz="563" b="1">
                <a:solidFill>
                  <a:srgbClr val="0A3161"/>
                </a:solidFill>
                <a:latin typeface="Arial" charset="0"/>
                <a:ea typeface="Arial" charset="0"/>
                <a:cs typeface="Arial" charset="0"/>
              </a:defRPr>
            </a:lvl1pPr>
          </a:lstStyle>
          <a:p>
            <a:fld id="{546928BB-B9CC-47AE-B587-A8C71FA491FF}" type="slidenum">
              <a:rPr lang="en-US" smtClean="0"/>
              <a:t>‹#›</a:t>
            </a:fld>
            <a:endParaRPr lang="en-US"/>
          </a:p>
        </p:txBody>
      </p:sp>
      <p:cxnSp>
        <p:nvCxnSpPr>
          <p:cNvPr id="8" name="Straight Connector 7">
            <a:extLst>
              <a:ext uri="{FF2B5EF4-FFF2-40B4-BE49-F238E27FC236}">
                <a16:creationId xmlns:a16="http://schemas.microsoft.com/office/drawing/2014/main" id="{8578CF7C-886E-4B44-8D6F-9CCB4440C25B}"/>
              </a:ext>
            </a:extLst>
          </p:cNvPr>
          <p:cNvCxnSpPr/>
          <p:nvPr/>
        </p:nvCxnSpPr>
        <p:spPr>
          <a:xfrm>
            <a:off x="457200" y="6611112"/>
            <a:ext cx="457200" cy="0"/>
          </a:xfrm>
          <a:prstGeom prst="line">
            <a:avLst/>
          </a:prstGeom>
          <a:ln w="57150">
            <a:solidFill>
              <a:srgbClr val="B3194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8875856"/>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 id="2147483967" r:id="rId12"/>
    <p:sldLayoutId id="2147483969" r:id="rId13"/>
    <p:sldLayoutId id="2147483970" r:id="rId14"/>
    <p:sldLayoutId id="2147483971" r:id="rId15"/>
    <p:sldLayoutId id="2147483972" r:id="rId16"/>
    <p:sldLayoutId id="2147483973" r:id="rId17"/>
    <p:sldLayoutId id="2147483974" r:id="rId18"/>
    <p:sldLayoutId id="2147483975" r:id="rId19"/>
    <p:sldLayoutId id="2147483976" r:id="rId20"/>
    <p:sldLayoutId id="2147483977" r:id="rId21"/>
    <p:sldLayoutId id="2147483978" r:id="rId22"/>
    <p:sldLayoutId id="2147483979" r:id="rId23"/>
    <p:sldLayoutId id="2147483980" r:id="rId24"/>
    <p:sldLayoutId id="2147483981" r:id="rId25"/>
    <p:sldLayoutId id="2147483983" r:id="rId26"/>
    <p:sldLayoutId id="2147483984" r:id="rId27"/>
    <p:sldLayoutId id="2147483985" r:id="rId28"/>
  </p:sldLayoutIdLst>
  <p:hf sldNum="0" hdr="0" dt="0"/>
  <p:txStyles>
    <p:titleStyle>
      <a:lvl1pPr algn="l" defTabSz="514350" rtl="0" eaLnBrk="1" latinLnBrk="0" hangingPunct="1">
        <a:lnSpc>
          <a:spcPct val="90000"/>
        </a:lnSpc>
        <a:spcBef>
          <a:spcPct val="0"/>
        </a:spcBef>
        <a:buNone/>
        <a:defRPr sz="1350" b="1" i="0" kern="1200" baseline="0">
          <a:solidFill>
            <a:srgbClr val="0A3161"/>
          </a:solidFill>
          <a:latin typeface="Arial" charset="0"/>
          <a:ea typeface="Arial" charset="0"/>
          <a:cs typeface="Arial" charset="0"/>
        </a:defRPr>
      </a:lvl1pPr>
    </p:titleStyle>
    <p:bodyStyle>
      <a:lvl1pPr marL="0" indent="0" algn="l" defTabSz="514350" rtl="0" eaLnBrk="1" latinLnBrk="0" hangingPunct="1">
        <a:lnSpc>
          <a:spcPct val="90000"/>
        </a:lnSpc>
        <a:spcBef>
          <a:spcPts val="563"/>
        </a:spcBef>
        <a:spcAft>
          <a:spcPts val="338"/>
        </a:spcAft>
        <a:buFont typeface="Arial" panose="020B0604020202020204" pitchFamily="34" charset="0"/>
        <a:buNone/>
        <a:defRPr sz="1125" b="1" kern="1200" baseline="0">
          <a:solidFill>
            <a:srgbClr val="B31942"/>
          </a:solidFill>
          <a:latin typeface="Arial" charset="0"/>
          <a:ea typeface="Arial" charset="0"/>
          <a:cs typeface="Arial" charset="0"/>
        </a:defRPr>
      </a:lvl1pPr>
      <a:lvl2pPr marL="0" indent="0" algn="l" defTabSz="514350" rtl="0" eaLnBrk="1" latinLnBrk="0" hangingPunct="1">
        <a:lnSpc>
          <a:spcPct val="90000"/>
        </a:lnSpc>
        <a:spcBef>
          <a:spcPts val="563"/>
        </a:spcBef>
        <a:spcAft>
          <a:spcPts val="338"/>
        </a:spcAft>
        <a:buClr>
          <a:schemeClr val="tx2"/>
        </a:buClr>
        <a:buFont typeface="Arial" panose="020B0604020202020204" pitchFamily="34" charset="0"/>
        <a:buNone/>
        <a:defRPr sz="1125" b="0" kern="1200" baseline="0">
          <a:solidFill>
            <a:srgbClr val="0A3161"/>
          </a:solidFill>
          <a:latin typeface="Arial" charset="0"/>
          <a:ea typeface="Arial" charset="0"/>
          <a:cs typeface="Arial" charset="0"/>
        </a:defRPr>
      </a:lvl2pPr>
      <a:lvl3pPr marL="102870" marR="0" indent="-102870" algn="l" defTabSz="514350" rtl="0" eaLnBrk="1" fontAlgn="auto" latinLnBrk="0" hangingPunct="1">
        <a:lnSpc>
          <a:spcPct val="90000"/>
        </a:lnSpc>
        <a:spcBef>
          <a:spcPts val="563"/>
        </a:spcBef>
        <a:spcAft>
          <a:spcPts val="338"/>
        </a:spcAft>
        <a:buClr>
          <a:srgbClr val="B31942"/>
        </a:buClr>
        <a:buSzTx/>
        <a:buFont typeface="Arial" charset="0"/>
        <a:buChar char="•"/>
        <a:tabLst/>
        <a:defRPr sz="1125" kern="1200" baseline="0">
          <a:solidFill>
            <a:srgbClr val="0A3161"/>
          </a:solidFill>
          <a:latin typeface="Arial" charset="0"/>
          <a:ea typeface="Arial" charset="0"/>
          <a:cs typeface="Arial" charset="0"/>
        </a:defRPr>
      </a:lvl3pPr>
      <a:lvl4pPr marL="385763" indent="-102870" algn="l" defTabSz="514350" rtl="0" eaLnBrk="1" latinLnBrk="0" hangingPunct="1">
        <a:lnSpc>
          <a:spcPct val="90000"/>
        </a:lnSpc>
        <a:spcBef>
          <a:spcPts val="281"/>
        </a:spcBef>
        <a:spcAft>
          <a:spcPts val="113"/>
        </a:spcAft>
        <a:buClr>
          <a:srgbClr val="B31942"/>
        </a:buClr>
        <a:buFont typeface="Arial" charset="0"/>
        <a:buChar char="•"/>
        <a:defRPr sz="900" kern="1200">
          <a:solidFill>
            <a:schemeClr val="accent2"/>
          </a:solidFill>
          <a:latin typeface="Arial" charset="0"/>
          <a:ea typeface="Arial" charset="0"/>
          <a:cs typeface="Arial" charset="0"/>
        </a:defRPr>
      </a:lvl4pPr>
      <a:lvl5pPr marL="0" indent="-192881" algn="l" defTabSz="514350" rtl="0" eaLnBrk="1" latinLnBrk="0" hangingPunct="1">
        <a:lnSpc>
          <a:spcPct val="90000"/>
        </a:lnSpc>
        <a:spcBef>
          <a:spcPts val="281"/>
        </a:spcBef>
        <a:spcAft>
          <a:spcPts val="113"/>
        </a:spcAft>
        <a:buFont typeface="+mj-lt"/>
        <a:buAutoNum type="arabicPeriod"/>
        <a:defRPr sz="788" kern="1200">
          <a:solidFill>
            <a:schemeClr val="tx1"/>
          </a:solidFill>
          <a:latin typeface="Arial" charset="0"/>
          <a:ea typeface="Arial" charset="0"/>
          <a:cs typeface="Arial"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0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2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00400" y="128016"/>
            <a:ext cx="5486400" cy="685800"/>
          </a:xfrm>
          <a:prstGeom prst="rect">
            <a:avLst/>
          </a:prstGeom>
        </p:spPr>
        <p:txBody>
          <a:bodyPr vert="horz" lIns="91440" tIns="45720" rIns="91440" bIns="45720" rtlCol="0" anchor="ctr" anchorCtr="0">
            <a:noAutofit/>
          </a:bodyPr>
          <a:lstStyle/>
          <a:p>
            <a:r>
              <a:rPr lang="en-US"/>
              <a:t>Click to add content</a:t>
            </a:r>
          </a:p>
        </p:txBody>
      </p:sp>
      <p:sp>
        <p:nvSpPr>
          <p:cNvPr id="3" name="Text Placeholder 2"/>
          <p:cNvSpPr>
            <a:spLocks noGrp="1"/>
          </p:cNvSpPr>
          <p:nvPr>
            <p:ph type="body" idx="1"/>
          </p:nvPr>
        </p:nvSpPr>
        <p:spPr>
          <a:xfrm>
            <a:off x="457200" y="1188720"/>
            <a:ext cx="8229600" cy="4846320"/>
          </a:xfrm>
          <a:prstGeom prst="rect">
            <a:avLst/>
          </a:prstGeom>
        </p:spPr>
        <p:txBody>
          <a:bodyPr vert="horz" wrap="square" lIns="91440" tIns="45720" rIns="91440" bIns="45720" rtlCol="0">
            <a:noAutofit/>
          </a:bodyPr>
          <a:lstStyle/>
          <a:p>
            <a:pPr lvl="0"/>
            <a:r>
              <a:rPr lang="en-US"/>
              <a:t>Text</a:t>
            </a:r>
          </a:p>
          <a:p>
            <a:pPr lvl="1"/>
            <a:r>
              <a:rPr lang="en-US"/>
              <a:t>Text</a:t>
            </a:r>
          </a:p>
          <a:p>
            <a:pPr lvl="2"/>
            <a:r>
              <a:rPr lang="en-US"/>
              <a:t>First-level bullet text is Arial 20pt</a:t>
            </a:r>
          </a:p>
          <a:p>
            <a:pPr lvl="3"/>
            <a:r>
              <a:rPr lang="en-US"/>
              <a:t>Second-level bullet text is Arial 16pt cyan </a:t>
            </a:r>
          </a:p>
          <a:p>
            <a:pPr lvl="2"/>
            <a:r>
              <a:rPr lang="en-US"/>
              <a:t>Arial is the only font used in this template</a:t>
            </a:r>
          </a:p>
          <a:p>
            <a:pPr lvl="2"/>
            <a:r>
              <a:rPr lang="en-US"/>
              <a:t>All bulleted text is sentence case (capitalize the first letter of the first word)</a:t>
            </a:r>
          </a:p>
          <a:p>
            <a:pPr lvl="2"/>
            <a:r>
              <a:rPr lang="en-US"/>
              <a:t>Text under 16pt should use this blue (r 10, g 49, b 97)</a:t>
            </a:r>
          </a:p>
          <a:p>
            <a:pPr marL="182880" marR="0" lvl="2" indent="-182880" algn="l" defTabSz="914400" rtl="0" eaLnBrk="1" fontAlgn="auto" latinLnBrk="0" hangingPunct="1">
              <a:lnSpc>
                <a:spcPct val="90000"/>
              </a:lnSpc>
              <a:spcBef>
                <a:spcPts val="1000"/>
              </a:spcBef>
              <a:spcAft>
                <a:spcPts val="600"/>
              </a:spcAft>
              <a:buClr>
                <a:srgbClr val="B31942"/>
              </a:buClr>
              <a:buSzTx/>
              <a:buFont typeface="Arial" charset="0"/>
              <a:buChar char="•"/>
              <a:tabLst/>
              <a:defRPr/>
            </a:pPr>
            <a:r>
              <a:rPr lang="en-US"/>
              <a:t>Text 16pt or above or 14pt bold can use this blue (r 0, g 155, b 223)</a:t>
            </a:r>
          </a:p>
          <a:p>
            <a:pPr lvl="2"/>
            <a:endParaRPr lang="en-US"/>
          </a:p>
        </p:txBody>
      </p:sp>
      <p:sp>
        <p:nvSpPr>
          <p:cNvPr id="4" name="Date Placeholder 3"/>
          <p:cNvSpPr>
            <a:spLocks noGrp="1"/>
          </p:cNvSpPr>
          <p:nvPr>
            <p:ph type="dt" sz="half" idx="2"/>
          </p:nvPr>
        </p:nvSpPr>
        <p:spPr>
          <a:xfrm>
            <a:off x="6689598" y="6263640"/>
            <a:ext cx="1997202" cy="365125"/>
          </a:xfrm>
          <a:prstGeom prst="rect">
            <a:avLst/>
          </a:prstGeom>
        </p:spPr>
        <p:txBody>
          <a:bodyPr vert="horz" lIns="91440" tIns="45720" rIns="91440" bIns="45720" rtlCol="0" anchor="ctr"/>
          <a:lstStyle>
            <a:lvl1pPr algn="r">
              <a:defRPr sz="1000">
                <a:solidFill>
                  <a:srgbClr val="0A3161"/>
                </a:solidFill>
                <a:latin typeface="Arial" charset="0"/>
                <a:ea typeface="Arial" charset="0"/>
                <a:cs typeface="Arial" charset="0"/>
              </a:defRPr>
            </a:lvl1pPr>
          </a:lstStyle>
          <a:p>
            <a:r>
              <a:rPr lang="en-US"/>
              <a:t>Month Day Year</a:t>
            </a:r>
          </a:p>
        </p:txBody>
      </p:sp>
      <p:sp>
        <p:nvSpPr>
          <p:cNvPr id="5" name="Footer Placeholder 4"/>
          <p:cNvSpPr>
            <a:spLocks noGrp="1"/>
          </p:cNvSpPr>
          <p:nvPr>
            <p:ph type="ftr" sz="quarter" idx="3"/>
          </p:nvPr>
        </p:nvSpPr>
        <p:spPr>
          <a:xfrm>
            <a:off x="1005840" y="6263640"/>
            <a:ext cx="3657600" cy="365125"/>
          </a:xfrm>
          <a:prstGeom prst="rect">
            <a:avLst/>
          </a:prstGeom>
        </p:spPr>
        <p:txBody>
          <a:bodyPr vert="horz" lIns="91440" tIns="45720" rIns="91440" bIns="45720" rtlCol="0" anchor="ctr"/>
          <a:lstStyle>
            <a:lvl1pPr algn="l">
              <a:defRPr sz="1000">
                <a:solidFill>
                  <a:srgbClr val="0A3161"/>
                </a:solidFill>
                <a:latin typeface="Arial" charset="0"/>
                <a:ea typeface="Arial" charset="0"/>
                <a:cs typeface="Arial" charset="0"/>
              </a:defRPr>
            </a:lvl1pPr>
          </a:lstStyle>
          <a:p>
            <a:r>
              <a:rPr lang="en-US"/>
              <a:t>Presentation Title | Office/BOD</a:t>
            </a:r>
          </a:p>
        </p:txBody>
      </p:sp>
      <p:sp>
        <p:nvSpPr>
          <p:cNvPr id="6" name="Slide Number Placeholder 5"/>
          <p:cNvSpPr>
            <a:spLocks noGrp="1"/>
          </p:cNvSpPr>
          <p:nvPr>
            <p:ph type="sldNum" sz="quarter" idx="4"/>
          </p:nvPr>
        </p:nvSpPr>
        <p:spPr>
          <a:xfrm>
            <a:off x="457200" y="6263640"/>
            <a:ext cx="457200" cy="365760"/>
          </a:xfrm>
          <a:prstGeom prst="rect">
            <a:avLst/>
          </a:prstGeom>
        </p:spPr>
        <p:txBody>
          <a:bodyPr vert="horz" lIns="91440" tIns="45720" rIns="91440" bIns="45720" rtlCol="0" anchor="ctr"/>
          <a:lstStyle>
            <a:lvl1pPr algn="ctr">
              <a:defRPr sz="1000" b="1">
                <a:solidFill>
                  <a:srgbClr val="0A3161"/>
                </a:solidFill>
                <a:latin typeface="Arial" charset="0"/>
                <a:ea typeface="Arial" charset="0"/>
                <a:cs typeface="Arial" charset="0"/>
              </a:defRPr>
            </a:lvl1pPr>
          </a:lstStyle>
          <a:p>
            <a:r>
              <a:rPr lang="en-US"/>
              <a:t>Page </a:t>
            </a:r>
            <a:fld id="{781057C3-FDA3-B146-AA6C-F3C04E67C803}" type="slidenum">
              <a:rPr lang="en-US" smtClean="0"/>
              <a:pPr/>
              <a:t>‹#›</a:t>
            </a:fld>
            <a:endParaRPr lang="en-US"/>
          </a:p>
        </p:txBody>
      </p:sp>
      <p:cxnSp>
        <p:nvCxnSpPr>
          <p:cNvPr id="8" name="Straight Connector 7">
            <a:extLst>
              <a:ext uri="{FF2B5EF4-FFF2-40B4-BE49-F238E27FC236}">
                <a16:creationId xmlns:a16="http://schemas.microsoft.com/office/drawing/2014/main" id="{8578CF7C-886E-4B44-8D6F-9CCB4440C25B}"/>
              </a:ext>
            </a:extLst>
          </p:cNvPr>
          <p:cNvCxnSpPr/>
          <p:nvPr/>
        </p:nvCxnSpPr>
        <p:spPr>
          <a:xfrm>
            <a:off x="457200" y="6611112"/>
            <a:ext cx="457200" cy="0"/>
          </a:xfrm>
          <a:prstGeom prst="line">
            <a:avLst/>
          </a:prstGeom>
          <a:ln w="57150">
            <a:solidFill>
              <a:srgbClr val="B3194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501AFB7-6231-874C-9E3D-F557917EEB7E}"/>
              </a:ext>
            </a:extLst>
          </p:cNvPr>
          <p:cNvCxnSpPr>
            <a:cxnSpLocks/>
          </p:cNvCxnSpPr>
          <p:nvPr/>
        </p:nvCxnSpPr>
        <p:spPr>
          <a:xfrm>
            <a:off x="1078992" y="6611112"/>
            <a:ext cx="914400" cy="0"/>
          </a:xfrm>
          <a:prstGeom prst="line">
            <a:avLst/>
          </a:prstGeom>
          <a:ln w="57150">
            <a:solidFill>
              <a:srgbClr val="B3194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8712878"/>
      </p:ext>
    </p:extLst>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 id="2147484029" r:id="rId12"/>
    <p:sldLayoutId id="2147484030" r:id="rId13"/>
    <p:sldLayoutId id="2147484031" r:id="rId14"/>
    <p:sldLayoutId id="2147484032" r:id="rId15"/>
    <p:sldLayoutId id="2147484033" r:id="rId16"/>
    <p:sldLayoutId id="2147484034" r:id="rId17"/>
    <p:sldLayoutId id="2147484035" r:id="rId18"/>
    <p:sldLayoutId id="2147484013" r:id="rId19"/>
    <p:sldLayoutId id="2147484014" r:id="rId20"/>
    <p:sldLayoutId id="2147484015" r:id="rId21"/>
    <p:sldLayoutId id="2147484016" r:id="rId22"/>
  </p:sldLayoutIdLst>
  <p:hf hdr="0" ftr="0" dt="0"/>
  <p:txStyles>
    <p:titleStyle>
      <a:lvl1pPr algn="l" defTabSz="914400" rtl="0" eaLnBrk="1" latinLnBrk="0" hangingPunct="1">
        <a:lnSpc>
          <a:spcPct val="90000"/>
        </a:lnSpc>
        <a:spcBef>
          <a:spcPct val="0"/>
        </a:spcBef>
        <a:buNone/>
        <a:defRPr sz="2400" b="1" i="0" kern="1200" baseline="0">
          <a:solidFill>
            <a:srgbClr val="0A3161"/>
          </a:solidFill>
          <a:latin typeface="Arial" charset="0"/>
          <a:ea typeface="Arial" charset="0"/>
          <a:cs typeface="Arial" charset="0"/>
        </a:defRPr>
      </a:lvl1pPr>
    </p:titleStyle>
    <p:bodyStyle>
      <a:lvl1pPr marL="0" indent="0" algn="l" defTabSz="914400" rtl="0" eaLnBrk="1" latinLnBrk="0" hangingPunct="1">
        <a:lnSpc>
          <a:spcPct val="90000"/>
        </a:lnSpc>
        <a:spcBef>
          <a:spcPts val="1000"/>
        </a:spcBef>
        <a:spcAft>
          <a:spcPts val="600"/>
        </a:spcAft>
        <a:buFont typeface="Arial" panose="020B0604020202020204" pitchFamily="34" charset="0"/>
        <a:buNone/>
        <a:defRPr sz="2000" b="1" kern="1200" baseline="0">
          <a:solidFill>
            <a:srgbClr val="B31942"/>
          </a:solidFill>
          <a:latin typeface="Arial" charset="0"/>
          <a:ea typeface="Arial" charset="0"/>
          <a:cs typeface="Arial" charset="0"/>
        </a:defRPr>
      </a:lvl1pPr>
      <a:lvl2pPr marL="0" indent="0" algn="l" defTabSz="914400" rtl="0" eaLnBrk="1" latinLnBrk="0" hangingPunct="1">
        <a:lnSpc>
          <a:spcPct val="90000"/>
        </a:lnSpc>
        <a:spcBef>
          <a:spcPts val="1000"/>
        </a:spcBef>
        <a:spcAft>
          <a:spcPts val="600"/>
        </a:spcAft>
        <a:buClr>
          <a:schemeClr val="tx2"/>
        </a:buClr>
        <a:buFont typeface="Arial" panose="020B0604020202020204" pitchFamily="34" charset="0"/>
        <a:buNone/>
        <a:defRPr sz="2000" b="0" kern="1200" baseline="0">
          <a:solidFill>
            <a:srgbClr val="0A3161"/>
          </a:solidFill>
          <a:latin typeface="Arial" charset="0"/>
          <a:ea typeface="Arial" charset="0"/>
          <a:cs typeface="Arial" charset="0"/>
        </a:defRPr>
      </a:lvl2pPr>
      <a:lvl3pPr marL="182880" marR="0" indent="-182880" algn="l" defTabSz="914400" rtl="0" eaLnBrk="1" fontAlgn="auto" latinLnBrk="0" hangingPunct="1">
        <a:lnSpc>
          <a:spcPct val="90000"/>
        </a:lnSpc>
        <a:spcBef>
          <a:spcPts val="1000"/>
        </a:spcBef>
        <a:spcAft>
          <a:spcPts val="600"/>
        </a:spcAft>
        <a:buClr>
          <a:srgbClr val="B31942"/>
        </a:buClr>
        <a:buSzTx/>
        <a:buFont typeface="Arial" charset="0"/>
        <a:buChar char="•"/>
        <a:tabLst/>
        <a:defRPr sz="2000" kern="1200" baseline="0">
          <a:solidFill>
            <a:srgbClr val="0A3161"/>
          </a:solidFill>
          <a:latin typeface="Arial" charset="0"/>
          <a:ea typeface="Arial" charset="0"/>
          <a:cs typeface="Arial" charset="0"/>
        </a:defRPr>
      </a:lvl3pPr>
      <a:lvl4pPr marL="685800" indent="-182880" algn="l" defTabSz="914400" rtl="0" eaLnBrk="1" latinLnBrk="0" hangingPunct="1">
        <a:lnSpc>
          <a:spcPct val="90000"/>
        </a:lnSpc>
        <a:spcBef>
          <a:spcPts val="500"/>
        </a:spcBef>
        <a:spcAft>
          <a:spcPts val="200"/>
        </a:spcAft>
        <a:buClr>
          <a:srgbClr val="B31942"/>
        </a:buClr>
        <a:buFont typeface="Arial" charset="0"/>
        <a:buChar char="•"/>
        <a:defRPr sz="1600" kern="1200">
          <a:solidFill>
            <a:schemeClr val="accent2"/>
          </a:solidFill>
          <a:latin typeface="Arial" charset="0"/>
          <a:ea typeface="Arial" charset="0"/>
          <a:cs typeface="Arial" charset="0"/>
        </a:defRPr>
      </a:lvl4pPr>
      <a:lvl5pPr marL="0" indent="-342900" algn="l" defTabSz="914400" rtl="0" eaLnBrk="1" latinLnBrk="0" hangingPunct="1">
        <a:lnSpc>
          <a:spcPct val="90000"/>
        </a:lnSpc>
        <a:spcBef>
          <a:spcPts val="500"/>
        </a:spcBef>
        <a:spcAft>
          <a:spcPts val="200"/>
        </a:spcAft>
        <a:buFont typeface="+mj-lt"/>
        <a:buAutoNum type="arabicPeriod"/>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0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0"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00400" y="128016"/>
            <a:ext cx="5486400" cy="685800"/>
          </a:xfrm>
          <a:prstGeom prst="rect">
            <a:avLst/>
          </a:prstGeom>
        </p:spPr>
        <p:txBody>
          <a:bodyPr vert="horz" lIns="91440" tIns="45720" rIns="91440" bIns="45720" rtlCol="0" anchor="ctr" anchorCtr="0">
            <a:noAutofit/>
          </a:bodyPr>
          <a:lstStyle/>
          <a:p>
            <a:r>
              <a:rPr lang="en-US"/>
              <a:t>Click to add content</a:t>
            </a:r>
          </a:p>
        </p:txBody>
      </p:sp>
      <p:sp>
        <p:nvSpPr>
          <p:cNvPr id="3" name="Text Placeholder 2"/>
          <p:cNvSpPr>
            <a:spLocks noGrp="1"/>
          </p:cNvSpPr>
          <p:nvPr>
            <p:ph type="body" idx="1"/>
          </p:nvPr>
        </p:nvSpPr>
        <p:spPr>
          <a:xfrm>
            <a:off x="457200" y="1188720"/>
            <a:ext cx="8229600" cy="4846320"/>
          </a:xfrm>
          <a:prstGeom prst="rect">
            <a:avLst/>
          </a:prstGeom>
        </p:spPr>
        <p:txBody>
          <a:bodyPr vert="horz" wrap="square" lIns="91440" tIns="45720" rIns="91440" bIns="45720" rtlCol="0">
            <a:noAutofit/>
          </a:bodyPr>
          <a:lstStyle/>
          <a:p>
            <a:pPr lvl="0"/>
            <a:r>
              <a:rPr lang="en-US"/>
              <a:t>Text</a:t>
            </a:r>
          </a:p>
          <a:p>
            <a:pPr lvl="1"/>
            <a:r>
              <a:rPr lang="en-US"/>
              <a:t>Text</a:t>
            </a:r>
          </a:p>
          <a:p>
            <a:pPr lvl="2"/>
            <a:r>
              <a:rPr lang="en-US"/>
              <a:t>First-level bullet text is Arial 20pt</a:t>
            </a:r>
          </a:p>
          <a:p>
            <a:pPr lvl="3"/>
            <a:r>
              <a:rPr lang="en-US"/>
              <a:t>Second-level bullet text is Arial 16pt cyan </a:t>
            </a:r>
          </a:p>
          <a:p>
            <a:pPr lvl="2"/>
            <a:r>
              <a:rPr lang="en-US"/>
              <a:t>Arial is the only font used in this template</a:t>
            </a:r>
          </a:p>
          <a:p>
            <a:pPr lvl="2"/>
            <a:r>
              <a:rPr lang="en-US"/>
              <a:t>All bulleted text is sentence case (capitalize the first letter of the first word)</a:t>
            </a:r>
          </a:p>
          <a:p>
            <a:pPr lvl="2"/>
            <a:r>
              <a:rPr lang="en-US"/>
              <a:t>Text under 16pt should use this blue (r 10, g 49, b 97)</a:t>
            </a:r>
          </a:p>
          <a:p>
            <a:pPr marL="102870" marR="0" lvl="2" indent="-102870" algn="l" defTabSz="514350" rtl="0" eaLnBrk="1" fontAlgn="auto" latinLnBrk="0" hangingPunct="1">
              <a:lnSpc>
                <a:spcPct val="90000"/>
              </a:lnSpc>
              <a:spcBef>
                <a:spcPts val="563"/>
              </a:spcBef>
              <a:spcAft>
                <a:spcPts val="338"/>
              </a:spcAft>
              <a:buClr>
                <a:srgbClr val="B31942"/>
              </a:buClr>
              <a:buSzTx/>
              <a:buFont typeface="Arial" charset="0"/>
              <a:buChar char="•"/>
              <a:tabLst/>
              <a:defRPr/>
            </a:pPr>
            <a:r>
              <a:rPr lang="en-US"/>
              <a:t>Text 16pt or above or 14pt bold can use this blue (r 0, g 155, b 223)</a:t>
            </a:r>
          </a:p>
          <a:p>
            <a:pPr lvl="2"/>
            <a:endParaRPr lang="en-US"/>
          </a:p>
        </p:txBody>
      </p:sp>
      <p:sp>
        <p:nvSpPr>
          <p:cNvPr id="4" name="Date Placeholder 3"/>
          <p:cNvSpPr>
            <a:spLocks noGrp="1"/>
          </p:cNvSpPr>
          <p:nvPr>
            <p:ph type="dt" sz="half" idx="2"/>
          </p:nvPr>
        </p:nvSpPr>
        <p:spPr>
          <a:xfrm>
            <a:off x="6689598" y="6263648"/>
            <a:ext cx="1997202" cy="365125"/>
          </a:xfrm>
          <a:prstGeom prst="rect">
            <a:avLst/>
          </a:prstGeom>
        </p:spPr>
        <p:txBody>
          <a:bodyPr vert="horz" lIns="91440" tIns="45720" rIns="91440" bIns="45720" rtlCol="0" anchor="ctr"/>
          <a:lstStyle>
            <a:lvl1pPr algn="r">
              <a:defRPr sz="563">
                <a:solidFill>
                  <a:srgbClr val="0A3161"/>
                </a:solidFill>
                <a:latin typeface="Arial" charset="0"/>
                <a:ea typeface="Arial" charset="0"/>
                <a:cs typeface="Arial" charset="0"/>
              </a:defRPr>
            </a:lvl1pPr>
          </a:lstStyle>
          <a:p>
            <a:endParaRPr lang="en-US"/>
          </a:p>
        </p:txBody>
      </p:sp>
      <p:sp>
        <p:nvSpPr>
          <p:cNvPr id="5" name="Footer Placeholder 4"/>
          <p:cNvSpPr>
            <a:spLocks noGrp="1"/>
          </p:cNvSpPr>
          <p:nvPr>
            <p:ph type="ftr" sz="quarter" idx="3"/>
          </p:nvPr>
        </p:nvSpPr>
        <p:spPr>
          <a:xfrm>
            <a:off x="1005840" y="6263648"/>
            <a:ext cx="3657600" cy="365125"/>
          </a:xfrm>
          <a:prstGeom prst="rect">
            <a:avLst/>
          </a:prstGeom>
        </p:spPr>
        <p:txBody>
          <a:bodyPr vert="horz" lIns="91440" tIns="45720" rIns="91440" bIns="45720" rtlCol="0" anchor="ctr"/>
          <a:lstStyle>
            <a:lvl1pPr algn="l">
              <a:defRPr sz="563">
                <a:solidFill>
                  <a:srgbClr val="0A3161"/>
                </a:solidFill>
                <a:latin typeface="Arial" charset="0"/>
                <a:ea typeface="Arial" charset="0"/>
                <a:cs typeface="Arial" charset="0"/>
              </a:defRPr>
            </a:lvl1pPr>
          </a:lstStyle>
          <a:p>
            <a:r>
              <a:rPr lang="en-US"/>
              <a:t>2023 National Tax Security Awareness Week</a:t>
            </a:r>
          </a:p>
        </p:txBody>
      </p:sp>
      <p:sp>
        <p:nvSpPr>
          <p:cNvPr id="6" name="Slide Number Placeholder 5"/>
          <p:cNvSpPr>
            <a:spLocks noGrp="1"/>
          </p:cNvSpPr>
          <p:nvPr>
            <p:ph type="sldNum" sz="quarter" idx="4"/>
          </p:nvPr>
        </p:nvSpPr>
        <p:spPr>
          <a:xfrm>
            <a:off x="457200" y="6263640"/>
            <a:ext cx="457200" cy="365760"/>
          </a:xfrm>
          <a:prstGeom prst="rect">
            <a:avLst/>
          </a:prstGeom>
        </p:spPr>
        <p:txBody>
          <a:bodyPr vert="horz" lIns="91440" tIns="45720" rIns="91440" bIns="45720" rtlCol="0" anchor="ctr"/>
          <a:lstStyle>
            <a:lvl1pPr algn="ctr">
              <a:defRPr sz="563" b="1">
                <a:solidFill>
                  <a:srgbClr val="0A3161"/>
                </a:solidFill>
                <a:latin typeface="Arial" charset="0"/>
                <a:ea typeface="Arial" charset="0"/>
                <a:cs typeface="Arial" charset="0"/>
              </a:defRPr>
            </a:lvl1pPr>
          </a:lstStyle>
          <a:p>
            <a:fld id="{546928BB-B9CC-47AE-B587-A8C71FA491FF}" type="slidenum">
              <a:rPr lang="en-US" smtClean="0"/>
              <a:t>‹#›</a:t>
            </a:fld>
            <a:endParaRPr lang="en-US"/>
          </a:p>
        </p:txBody>
      </p:sp>
      <p:cxnSp>
        <p:nvCxnSpPr>
          <p:cNvPr id="8" name="Straight Connector 7">
            <a:extLst>
              <a:ext uri="{FF2B5EF4-FFF2-40B4-BE49-F238E27FC236}">
                <a16:creationId xmlns:a16="http://schemas.microsoft.com/office/drawing/2014/main" id="{8578CF7C-886E-4B44-8D6F-9CCB4440C25B}"/>
              </a:ext>
            </a:extLst>
          </p:cNvPr>
          <p:cNvCxnSpPr/>
          <p:nvPr/>
        </p:nvCxnSpPr>
        <p:spPr>
          <a:xfrm>
            <a:off x="457200" y="6611112"/>
            <a:ext cx="457200" cy="0"/>
          </a:xfrm>
          <a:prstGeom prst="line">
            <a:avLst/>
          </a:prstGeom>
          <a:ln w="57150">
            <a:solidFill>
              <a:srgbClr val="B3194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633223"/>
      </p:ext>
    </p:extLst>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 id="2147484050" r:id="rId12"/>
    <p:sldLayoutId id="2147484052" r:id="rId13"/>
    <p:sldLayoutId id="2147484053" r:id="rId14"/>
    <p:sldLayoutId id="2147484054" r:id="rId15"/>
    <p:sldLayoutId id="2147484055" r:id="rId16"/>
    <p:sldLayoutId id="2147484056" r:id="rId17"/>
    <p:sldLayoutId id="2147484057" r:id="rId18"/>
    <p:sldLayoutId id="2147484058" r:id="rId19"/>
    <p:sldLayoutId id="2147484059" r:id="rId20"/>
    <p:sldLayoutId id="2147484060" r:id="rId21"/>
    <p:sldLayoutId id="2147484061" r:id="rId22"/>
    <p:sldLayoutId id="2147484062" r:id="rId23"/>
    <p:sldLayoutId id="2147484063" r:id="rId24"/>
    <p:sldLayoutId id="2147484064" r:id="rId25"/>
    <p:sldLayoutId id="2147484065" r:id="rId26"/>
    <p:sldLayoutId id="2147484066" r:id="rId27"/>
    <p:sldLayoutId id="2147484068" r:id="rId28"/>
  </p:sldLayoutIdLst>
  <p:hf sldNum="0" hdr="0" dt="0"/>
  <p:txStyles>
    <p:titleStyle>
      <a:lvl1pPr algn="l" defTabSz="514350" rtl="0" eaLnBrk="1" latinLnBrk="0" hangingPunct="1">
        <a:lnSpc>
          <a:spcPct val="90000"/>
        </a:lnSpc>
        <a:spcBef>
          <a:spcPct val="0"/>
        </a:spcBef>
        <a:buNone/>
        <a:defRPr sz="1350" b="1" i="0" kern="1200" baseline="0">
          <a:solidFill>
            <a:srgbClr val="0A3161"/>
          </a:solidFill>
          <a:latin typeface="Arial" charset="0"/>
          <a:ea typeface="Arial" charset="0"/>
          <a:cs typeface="Arial" charset="0"/>
        </a:defRPr>
      </a:lvl1pPr>
    </p:titleStyle>
    <p:bodyStyle>
      <a:lvl1pPr marL="0" indent="0" algn="l" defTabSz="514350" rtl="0" eaLnBrk="1" latinLnBrk="0" hangingPunct="1">
        <a:lnSpc>
          <a:spcPct val="90000"/>
        </a:lnSpc>
        <a:spcBef>
          <a:spcPts val="563"/>
        </a:spcBef>
        <a:spcAft>
          <a:spcPts val="338"/>
        </a:spcAft>
        <a:buFont typeface="Arial" panose="020B0604020202020204" pitchFamily="34" charset="0"/>
        <a:buNone/>
        <a:defRPr sz="1125" b="1" kern="1200" baseline="0">
          <a:solidFill>
            <a:srgbClr val="B31942"/>
          </a:solidFill>
          <a:latin typeface="Arial" charset="0"/>
          <a:ea typeface="Arial" charset="0"/>
          <a:cs typeface="Arial" charset="0"/>
        </a:defRPr>
      </a:lvl1pPr>
      <a:lvl2pPr marL="0" indent="0" algn="l" defTabSz="514350" rtl="0" eaLnBrk="1" latinLnBrk="0" hangingPunct="1">
        <a:lnSpc>
          <a:spcPct val="90000"/>
        </a:lnSpc>
        <a:spcBef>
          <a:spcPts val="563"/>
        </a:spcBef>
        <a:spcAft>
          <a:spcPts val="338"/>
        </a:spcAft>
        <a:buClr>
          <a:schemeClr val="tx2"/>
        </a:buClr>
        <a:buFont typeface="Arial" panose="020B0604020202020204" pitchFamily="34" charset="0"/>
        <a:buNone/>
        <a:defRPr sz="1125" b="0" kern="1200" baseline="0">
          <a:solidFill>
            <a:srgbClr val="0A3161"/>
          </a:solidFill>
          <a:latin typeface="Arial" charset="0"/>
          <a:ea typeface="Arial" charset="0"/>
          <a:cs typeface="Arial" charset="0"/>
        </a:defRPr>
      </a:lvl2pPr>
      <a:lvl3pPr marL="102870" marR="0" indent="-102870" algn="l" defTabSz="514350" rtl="0" eaLnBrk="1" fontAlgn="auto" latinLnBrk="0" hangingPunct="1">
        <a:lnSpc>
          <a:spcPct val="90000"/>
        </a:lnSpc>
        <a:spcBef>
          <a:spcPts val="563"/>
        </a:spcBef>
        <a:spcAft>
          <a:spcPts val="338"/>
        </a:spcAft>
        <a:buClr>
          <a:srgbClr val="B31942"/>
        </a:buClr>
        <a:buSzTx/>
        <a:buFont typeface="Arial" charset="0"/>
        <a:buChar char="•"/>
        <a:tabLst/>
        <a:defRPr sz="1125" kern="1200" baseline="0">
          <a:solidFill>
            <a:srgbClr val="0A3161"/>
          </a:solidFill>
          <a:latin typeface="Arial" charset="0"/>
          <a:ea typeface="Arial" charset="0"/>
          <a:cs typeface="Arial" charset="0"/>
        </a:defRPr>
      </a:lvl3pPr>
      <a:lvl4pPr marL="385763" indent="-102870" algn="l" defTabSz="514350" rtl="0" eaLnBrk="1" latinLnBrk="0" hangingPunct="1">
        <a:lnSpc>
          <a:spcPct val="90000"/>
        </a:lnSpc>
        <a:spcBef>
          <a:spcPts val="281"/>
        </a:spcBef>
        <a:spcAft>
          <a:spcPts val="113"/>
        </a:spcAft>
        <a:buClr>
          <a:srgbClr val="B31942"/>
        </a:buClr>
        <a:buFont typeface="Arial" charset="0"/>
        <a:buChar char="•"/>
        <a:defRPr sz="900" kern="1200">
          <a:solidFill>
            <a:schemeClr val="accent2"/>
          </a:solidFill>
          <a:latin typeface="Arial" charset="0"/>
          <a:ea typeface="Arial" charset="0"/>
          <a:cs typeface="Arial" charset="0"/>
        </a:defRPr>
      </a:lvl4pPr>
      <a:lvl5pPr marL="0" indent="-192881" algn="l" defTabSz="514350" rtl="0" eaLnBrk="1" latinLnBrk="0" hangingPunct="1">
        <a:lnSpc>
          <a:spcPct val="90000"/>
        </a:lnSpc>
        <a:spcBef>
          <a:spcPts val="281"/>
        </a:spcBef>
        <a:spcAft>
          <a:spcPts val="113"/>
        </a:spcAft>
        <a:buFont typeface="+mj-lt"/>
        <a:buAutoNum type="arabicPeriod"/>
        <a:defRPr sz="788" kern="1200">
          <a:solidFill>
            <a:schemeClr val="tx1"/>
          </a:solidFill>
          <a:latin typeface="Arial" charset="0"/>
          <a:ea typeface="Arial" charset="0"/>
          <a:cs typeface="Arial"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0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2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00400" y="128016"/>
            <a:ext cx="5486400" cy="685800"/>
          </a:xfrm>
          <a:prstGeom prst="rect">
            <a:avLst/>
          </a:prstGeom>
        </p:spPr>
        <p:txBody>
          <a:bodyPr vert="horz" lIns="91440" tIns="45720" rIns="91440" bIns="45720" rtlCol="0" anchor="ctr" anchorCtr="0">
            <a:noAutofit/>
          </a:bodyPr>
          <a:lstStyle/>
          <a:p>
            <a:r>
              <a:rPr lang="en-US" dirty="0"/>
              <a:t>Click to add content</a:t>
            </a:r>
          </a:p>
        </p:txBody>
      </p:sp>
      <p:sp>
        <p:nvSpPr>
          <p:cNvPr id="3" name="Text Placeholder 2"/>
          <p:cNvSpPr>
            <a:spLocks noGrp="1"/>
          </p:cNvSpPr>
          <p:nvPr>
            <p:ph type="body" idx="1"/>
          </p:nvPr>
        </p:nvSpPr>
        <p:spPr>
          <a:xfrm>
            <a:off x="457200" y="1188720"/>
            <a:ext cx="8229600" cy="4846320"/>
          </a:xfrm>
          <a:prstGeom prst="rect">
            <a:avLst/>
          </a:prstGeom>
        </p:spPr>
        <p:txBody>
          <a:bodyPr vert="horz" wrap="square" lIns="91440" tIns="45720" rIns="91440" bIns="45720" rtlCol="0">
            <a:noAutofit/>
          </a:bodyPr>
          <a:lstStyle/>
          <a:p>
            <a:pPr lvl="0"/>
            <a:r>
              <a:rPr lang="en-US" dirty="0"/>
              <a:t>Text</a:t>
            </a:r>
          </a:p>
          <a:p>
            <a:pPr lvl="1"/>
            <a:r>
              <a:rPr lang="en-US" dirty="0"/>
              <a:t>Text</a:t>
            </a:r>
          </a:p>
          <a:p>
            <a:pPr lvl="2"/>
            <a:r>
              <a:rPr lang="en-US" dirty="0"/>
              <a:t>First-level bullet text is Arial 20pt</a:t>
            </a:r>
          </a:p>
          <a:p>
            <a:pPr lvl="3"/>
            <a:r>
              <a:rPr lang="en-US" dirty="0"/>
              <a:t>Second-level bullet text is Arial 16pt cyan </a:t>
            </a:r>
          </a:p>
          <a:p>
            <a:pPr lvl="2"/>
            <a:r>
              <a:rPr lang="en-US" dirty="0"/>
              <a:t>Arial is the only font used in this template</a:t>
            </a:r>
          </a:p>
          <a:p>
            <a:pPr lvl="2"/>
            <a:r>
              <a:rPr lang="en-US" dirty="0"/>
              <a:t>All bulleted text is sentence case (capitalize the first letter of the first word)</a:t>
            </a:r>
          </a:p>
          <a:p>
            <a:pPr lvl="2"/>
            <a:r>
              <a:rPr lang="en-US" dirty="0"/>
              <a:t>Text under 16pt should use this blue (r 10, g 49, b 97)</a:t>
            </a:r>
          </a:p>
          <a:p>
            <a:pPr marL="137160" marR="0" lvl="2" indent="-137160" algn="l" defTabSz="685800" rtl="0" eaLnBrk="1" fontAlgn="auto" latinLnBrk="0" hangingPunct="1">
              <a:lnSpc>
                <a:spcPct val="90000"/>
              </a:lnSpc>
              <a:spcBef>
                <a:spcPts val="750"/>
              </a:spcBef>
              <a:spcAft>
                <a:spcPts val="450"/>
              </a:spcAft>
              <a:buClr>
                <a:srgbClr val="B31942"/>
              </a:buClr>
              <a:buSzTx/>
              <a:buFont typeface="Arial" charset="0"/>
              <a:buChar char="•"/>
              <a:tabLst/>
              <a:defRPr/>
            </a:pPr>
            <a:r>
              <a:rPr lang="en-US" dirty="0"/>
              <a:t>Text 16pt or above or 14pt bold can use this blue (r 0, g 155, b 223)</a:t>
            </a:r>
          </a:p>
          <a:p>
            <a:pPr lvl="2"/>
            <a:endParaRPr lang="en-US" dirty="0"/>
          </a:p>
        </p:txBody>
      </p:sp>
      <p:sp>
        <p:nvSpPr>
          <p:cNvPr id="4" name="Date Placeholder 3"/>
          <p:cNvSpPr>
            <a:spLocks noGrp="1"/>
          </p:cNvSpPr>
          <p:nvPr>
            <p:ph type="dt" sz="half" idx="2"/>
          </p:nvPr>
        </p:nvSpPr>
        <p:spPr>
          <a:xfrm>
            <a:off x="6689598" y="6263642"/>
            <a:ext cx="1997202" cy="365125"/>
          </a:xfrm>
          <a:prstGeom prst="rect">
            <a:avLst/>
          </a:prstGeom>
        </p:spPr>
        <p:txBody>
          <a:bodyPr vert="horz" lIns="91440" tIns="45720" rIns="91440" bIns="45720" rtlCol="0" anchor="ctr"/>
          <a:lstStyle>
            <a:lvl1pPr algn="r">
              <a:defRPr sz="750">
                <a:solidFill>
                  <a:srgbClr val="0A3161"/>
                </a:solidFill>
                <a:latin typeface="Arial" charset="0"/>
                <a:ea typeface="Arial" charset="0"/>
                <a:cs typeface="Arial" charset="0"/>
              </a:defRPr>
            </a:lvl1pPr>
          </a:lstStyle>
          <a:p>
            <a:endParaRPr lang="en-US" dirty="0"/>
          </a:p>
        </p:txBody>
      </p:sp>
      <p:sp>
        <p:nvSpPr>
          <p:cNvPr id="5" name="Footer Placeholder 4"/>
          <p:cNvSpPr>
            <a:spLocks noGrp="1"/>
          </p:cNvSpPr>
          <p:nvPr>
            <p:ph type="ftr" sz="quarter" idx="3"/>
          </p:nvPr>
        </p:nvSpPr>
        <p:spPr>
          <a:xfrm>
            <a:off x="1005840" y="6263642"/>
            <a:ext cx="3657600" cy="365125"/>
          </a:xfrm>
          <a:prstGeom prst="rect">
            <a:avLst/>
          </a:prstGeom>
        </p:spPr>
        <p:txBody>
          <a:bodyPr vert="horz" lIns="91440" tIns="45720" rIns="91440" bIns="45720" rtlCol="0" anchor="ctr"/>
          <a:lstStyle>
            <a:lvl1pPr algn="l">
              <a:defRPr sz="750">
                <a:solidFill>
                  <a:srgbClr val="0A3161"/>
                </a:solidFill>
                <a:latin typeface="Arial" charset="0"/>
                <a:ea typeface="Arial" charset="0"/>
                <a:cs typeface="Arial" charset="0"/>
              </a:defRPr>
            </a:lvl1pPr>
          </a:lstStyle>
          <a:p>
            <a:endParaRPr lang="en-US" dirty="0"/>
          </a:p>
        </p:txBody>
      </p:sp>
      <p:sp>
        <p:nvSpPr>
          <p:cNvPr id="6" name="Slide Number Placeholder 5"/>
          <p:cNvSpPr>
            <a:spLocks noGrp="1"/>
          </p:cNvSpPr>
          <p:nvPr>
            <p:ph type="sldNum" sz="quarter" idx="4"/>
          </p:nvPr>
        </p:nvSpPr>
        <p:spPr>
          <a:xfrm>
            <a:off x="457200" y="6263640"/>
            <a:ext cx="457200" cy="365760"/>
          </a:xfrm>
          <a:prstGeom prst="rect">
            <a:avLst/>
          </a:prstGeom>
        </p:spPr>
        <p:txBody>
          <a:bodyPr vert="horz" lIns="91440" tIns="45720" rIns="91440" bIns="45720" rtlCol="0" anchor="ctr"/>
          <a:lstStyle>
            <a:lvl1pPr algn="ctr">
              <a:defRPr sz="750" b="1">
                <a:solidFill>
                  <a:srgbClr val="0A3161"/>
                </a:solidFill>
                <a:latin typeface="Arial" charset="0"/>
                <a:ea typeface="Arial" charset="0"/>
                <a:cs typeface="Arial" charset="0"/>
              </a:defRPr>
            </a:lvl1pPr>
          </a:lstStyle>
          <a:p>
            <a:r>
              <a:rPr lang="en-US"/>
              <a:t>Page </a:t>
            </a:r>
            <a:fld id="{781057C3-FDA3-B146-AA6C-F3C04E67C803}" type="slidenum">
              <a:rPr lang="en-US" smtClean="0"/>
              <a:pPr/>
              <a:t>‹#›</a:t>
            </a:fld>
            <a:endParaRPr lang="en-US" dirty="0"/>
          </a:p>
        </p:txBody>
      </p:sp>
      <p:cxnSp>
        <p:nvCxnSpPr>
          <p:cNvPr id="8" name="Straight Connector 7">
            <a:extLst>
              <a:ext uri="{FF2B5EF4-FFF2-40B4-BE49-F238E27FC236}">
                <a16:creationId xmlns:a16="http://schemas.microsoft.com/office/drawing/2014/main" id="{8578CF7C-886E-4B44-8D6F-9CCB4440C25B}"/>
              </a:ext>
            </a:extLst>
          </p:cNvPr>
          <p:cNvCxnSpPr/>
          <p:nvPr userDrawn="1"/>
        </p:nvCxnSpPr>
        <p:spPr>
          <a:xfrm>
            <a:off x="457200" y="6611112"/>
            <a:ext cx="457200" cy="0"/>
          </a:xfrm>
          <a:prstGeom prst="line">
            <a:avLst/>
          </a:prstGeom>
          <a:ln w="57150">
            <a:solidFill>
              <a:srgbClr val="B3194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501AFB7-6231-874C-9E3D-F557917EEB7E}"/>
              </a:ext>
            </a:extLst>
          </p:cNvPr>
          <p:cNvCxnSpPr>
            <a:cxnSpLocks/>
          </p:cNvCxnSpPr>
          <p:nvPr userDrawn="1"/>
        </p:nvCxnSpPr>
        <p:spPr>
          <a:xfrm>
            <a:off x="1078992" y="6611112"/>
            <a:ext cx="914400" cy="0"/>
          </a:xfrm>
          <a:prstGeom prst="line">
            <a:avLst/>
          </a:prstGeom>
          <a:ln w="57150">
            <a:solidFill>
              <a:srgbClr val="B3194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7195506"/>
      </p:ext>
    </p:extLst>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 id="2147484082" r:id="rId12"/>
    <p:sldLayoutId id="2147484083" r:id="rId13"/>
    <p:sldLayoutId id="2147484084" r:id="rId14"/>
    <p:sldLayoutId id="2147484085" r:id="rId15"/>
    <p:sldLayoutId id="2147484086" r:id="rId16"/>
    <p:sldLayoutId id="2147484087" r:id="rId17"/>
    <p:sldLayoutId id="2147484088" r:id="rId18"/>
    <p:sldLayoutId id="2147484089" r:id="rId19"/>
    <p:sldLayoutId id="2147484090" r:id="rId20"/>
    <p:sldLayoutId id="2147484092" r:id="rId21"/>
  </p:sldLayoutIdLst>
  <p:hf hdr="0" ftr="0" dt="0"/>
  <p:txStyles>
    <p:titleStyle>
      <a:lvl1pPr algn="l" defTabSz="685800" rtl="0" eaLnBrk="1" latinLnBrk="0" hangingPunct="1">
        <a:lnSpc>
          <a:spcPct val="90000"/>
        </a:lnSpc>
        <a:spcBef>
          <a:spcPct val="0"/>
        </a:spcBef>
        <a:buNone/>
        <a:defRPr sz="1800" b="1" i="0" kern="1200" baseline="0">
          <a:solidFill>
            <a:srgbClr val="0A3161"/>
          </a:solidFill>
          <a:latin typeface="Arial" charset="0"/>
          <a:ea typeface="Arial" charset="0"/>
          <a:cs typeface="Arial" charset="0"/>
        </a:defRPr>
      </a:lvl1pPr>
    </p:titleStyle>
    <p:bodyStyle>
      <a:lvl1pPr marL="0" indent="0" algn="l" defTabSz="685800" rtl="0" eaLnBrk="1" latinLnBrk="0" hangingPunct="1">
        <a:lnSpc>
          <a:spcPct val="90000"/>
        </a:lnSpc>
        <a:spcBef>
          <a:spcPts val="750"/>
        </a:spcBef>
        <a:spcAft>
          <a:spcPts val="450"/>
        </a:spcAft>
        <a:buFont typeface="Arial" panose="020B0604020202020204" pitchFamily="34" charset="0"/>
        <a:buNone/>
        <a:defRPr sz="1500" b="1" kern="1200" baseline="0">
          <a:solidFill>
            <a:srgbClr val="B31942"/>
          </a:solidFill>
          <a:latin typeface="Arial" charset="0"/>
          <a:ea typeface="Arial" charset="0"/>
          <a:cs typeface="Arial" charset="0"/>
        </a:defRPr>
      </a:lvl1pPr>
      <a:lvl2pPr marL="0" indent="0" algn="l" defTabSz="685800" rtl="0" eaLnBrk="1" latinLnBrk="0" hangingPunct="1">
        <a:lnSpc>
          <a:spcPct val="90000"/>
        </a:lnSpc>
        <a:spcBef>
          <a:spcPts val="750"/>
        </a:spcBef>
        <a:spcAft>
          <a:spcPts val="450"/>
        </a:spcAft>
        <a:buClr>
          <a:schemeClr val="tx2"/>
        </a:buClr>
        <a:buFont typeface="Arial" panose="020B0604020202020204" pitchFamily="34" charset="0"/>
        <a:buNone/>
        <a:defRPr sz="1500" b="0" kern="1200" baseline="0">
          <a:solidFill>
            <a:srgbClr val="0A3161"/>
          </a:solidFill>
          <a:latin typeface="Arial" charset="0"/>
          <a:ea typeface="Arial" charset="0"/>
          <a:cs typeface="Arial" charset="0"/>
        </a:defRPr>
      </a:lvl2pPr>
      <a:lvl3pPr marL="137160" marR="0" indent="-137160" algn="l" defTabSz="685800" rtl="0" eaLnBrk="1" fontAlgn="auto" latinLnBrk="0" hangingPunct="1">
        <a:lnSpc>
          <a:spcPct val="90000"/>
        </a:lnSpc>
        <a:spcBef>
          <a:spcPts val="750"/>
        </a:spcBef>
        <a:spcAft>
          <a:spcPts val="450"/>
        </a:spcAft>
        <a:buClr>
          <a:srgbClr val="B31942"/>
        </a:buClr>
        <a:buSzTx/>
        <a:buFont typeface="Arial" charset="0"/>
        <a:buChar char="•"/>
        <a:tabLst/>
        <a:defRPr sz="1500" kern="1200" baseline="0">
          <a:solidFill>
            <a:srgbClr val="0A3161"/>
          </a:solidFill>
          <a:latin typeface="Arial" charset="0"/>
          <a:ea typeface="Arial" charset="0"/>
          <a:cs typeface="Arial" charset="0"/>
        </a:defRPr>
      </a:lvl3pPr>
      <a:lvl4pPr marL="514350" indent="-137160" algn="l" defTabSz="685800" rtl="0" eaLnBrk="1" latinLnBrk="0" hangingPunct="1">
        <a:lnSpc>
          <a:spcPct val="90000"/>
        </a:lnSpc>
        <a:spcBef>
          <a:spcPts val="375"/>
        </a:spcBef>
        <a:spcAft>
          <a:spcPts val="150"/>
        </a:spcAft>
        <a:buClr>
          <a:srgbClr val="B31942"/>
        </a:buClr>
        <a:buFont typeface="Arial" charset="0"/>
        <a:buChar char="•"/>
        <a:defRPr sz="1200" kern="1200">
          <a:solidFill>
            <a:schemeClr val="accent2"/>
          </a:solidFill>
          <a:latin typeface="Arial" charset="0"/>
          <a:ea typeface="Arial" charset="0"/>
          <a:cs typeface="Arial" charset="0"/>
        </a:defRPr>
      </a:lvl4pPr>
      <a:lvl5pPr marL="0" indent="-257175" algn="l" defTabSz="685800" rtl="0" eaLnBrk="1" latinLnBrk="0" hangingPunct="1">
        <a:lnSpc>
          <a:spcPct val="90000"/>
        </a:lnSpc>
        <a:spcBef>
          <a:spcPts val="375"/>
        </a:spcBef>
        <a:spcAft>
          <a:spcPts val="150"/>
        </a:spcAft>
        <a:buFont typeface="+mj-lt"/>
        <a:buAutoNum type="arabicPeriod"/>
        <a:defRPr sz="10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0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121.xml"/></Relationships>
</file>

<file path=ppt/slides/_rels/slide11.xml.rels><?xml version="1.0" encoding="UTF-8" standalone="yes"?>
<Relationships xmlns="http://schemas.openxmlformats.org/package/2006/relationships"><Relationship Id="rId3" Type="http://schemas.openxmlformats.org/officeDocument/2006/relationships/hyperlink" Target="https://www.irs.gov/businesses/small-businesses-self-employed/industries-professions-and-business-tax-centers#industries" TargetMode="External"/><Relationship Id="rId2" Type="http://schemas.openxmlformats.org/officeDocument/2006/relationships/notesSlide" Target="../notesSlides/notesSlide11.xml"/><Relationship Id="rId1" Type="http://schemas.openxmlformats.org/officeDocument/2006/relationships/slideLayout" Target="../slideLayouts/slideLayout123.xml"/><Relationship Id="rId6" Type="http://schemas.openxmlformats.org/officeDocument/2006/relationships/hyperlink" Target="https://www.irs.gov/pub/irs-pdf/p5369.pdf" TargetMode="Externa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s://www.irs.gov/pub/irs-pdf/p5557.pdf" TargetMode="External"/><Relationship Id="rId5" Type="http://schemas.openxmlformats.org/officeDocument/2006/relationships/image" Target="../media/image28.png"/><Relationship Id="rId4" Type="http://schemas.openxmlformats.org/officeDocument/2006/relationships/hyperlink" Target="https://www.irs.gov/pub/irs-pdf/p5801.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hyperlink" Target="https://www.irs.gov/pub/irs-pdf/p5724b.pdf"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hyperlink" Target="https://www.irs.gov/pub/irs-pdf/p5964.pdf" TargetMode="External"/><Relationship Id="rId5" Type="http://schemas.openxmlformats.org/officeDocument/2006/relationships/image" Target="../media/image30.png"/><Relationship Id="rId4" Type="http://schemas.openxmlformats.org/officeDocument/2006/relationships/hyperlink" Target="https://www.irs.gov/pub/irs-pdf/p5858.pdf"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33.jpg"/><Relationship Id="rId4" Type="http://schemas.openxmlformats.org/officeDocument/2006/relationships/hyperlink" Target="https://www.irs.gov/pub/irs-pdf/p5642.pdf"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5.xml"/><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74.xml"/><Relationship Id="rId4" Type="http://schemas.openxmlformats.org/officeDocument/2006/relationships/hyperlink" Target="https://www.irs.gov/pub/irs-pdf/p5904.pdf"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hyperlink" Target="https://www.irs.gov/pub/irs-pdf/p5924.pdf"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hyperlink" Target="https://www.irs.gov/identity-theft-central" TargetMode="External"/><Relationship Id="rId4" Type="http://schemas.openxmlformats.org/officeDocument/2006/relationships/hyperlink" Target="https://www.irs.gov/pub/irs-pdf/p5961.pdf"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www.irs.gov/eftps" TargetMode="External"/><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100.xml"/><Relationship Id="rId6" Type="http://schemas.openxmlformats.org/officeDocument/2006/relationships/hyperlink" Target="http://www.irs.gov/directpay" TargetMode="External"/><Relationship Id="rId5" Type="http://schemas.openxmlformats.org/officeDocument/2006/relationships/image" Target="../media/image41.png"/><Relationship Id="rId4" Type="http://schemas.openxmlformats.org/officeDocument/2006/relationships/hyperlink" Target="http://www.irs.gov/estimatedtaxes"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www.irs.gov/forms-pubs/guide-to-business-expense-resources" TargetMode="External"/><Relationship Id="rId13" Type="http://schemas.openxmlformats.org/officeDocument/2006/relationships/hyperlink" Target="https://www.irs.gov/pub/irs-pdf/p1779.pdf" TargetMode="External"/><Relationship Id="rId3" Type="http://schemas.openxmlformats.org/officeDocument/2006/relationships/hyperlink" Target="https://www.irs.gov/businesses/small-businesses-self-employed/recommended-reading-for-small-businesses" TargetMode="External"/><Relationship Id="rId7" Type="http://schemas.openxmlformats.org/officeDocument/2006/relationships/hyperlink" Target="https://www.irs.gov/pub/irs-pdf/p505.pdf" TargetMode="External"/><Relationship Id="rId12" Type="http://schemas.openxmlformats.org/officeDocument/2006/relationships/hyperlink" Target="https://www.irs.gov/pub/irs-pdf/p1635.pdf"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hyperlink" Target="https://www.irs.gov/pub/irs-pdf/p463.pdf" TargetMode="External"/><Relationship Id="rId11" Type="http://schemas.openxmlformats.org/officeDocument/2006/relationships/hyperlink" Target="https://www.irs.gov/pub/irs-pdf/p966.pdf" TargetMode="External"/><Relationship Id="rId5" Type="http://schemas.openxmlformats.org/officeDocument/2006/relationships/hyperlink" Target="https://www.irs.gov/pub/irs-pdf/p334.pdf" TargetMode="External"/><Relationship Id="rId10" Type="http://schemas.openxmlformats.org/officeDocument/2006/relationships/hyperlink" Target="https://www.irs.gov/pub/irs-pdf/p587.pdf" TargetMode="External"/><Relationship Id="rId4" Type="http://schemas.openxmlformats.org/officeDocument/2006/relationships/hyperlink" Target="https://www.irs.gov/pub/irs-pdf/p15.pdf" TargetMode="External"/><Relationship Id="rId9" Type="http://schemas.openxmlformats.org/officeDocument/2006/relationships/hyperlink" Target="https://www.irs.gov/pub/irs-pdf/p583.pdf" TargetMode="External"/><Relationship Id="rId14" Type="http://schemas.openxmlformats.org/officeDocument/2006/relationships/hyperlink" Target="https://www.irs.gov/pub/irs-pdf/p5557.pdf"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3.xml"/><Relationship Id="rId1" Type="http://schemas.openxmlformats.org/officeDocument/2006/relationships/slideLayout" Target="../slideLayouts/slideLayout5.xml"/><Relationship Id="rId5" Type="http://schemas.openxmlformats.org/officeDocument/2006/relationships/hyperlink" Target="mailto:David.higgins@irs.gov" TargetMode="External"/><Relationship Id="rId4" Type="http://schemas.openxmlformats.org/officeDocument/2006/relationships/image" Target="../media/image44.jpeg"/></Relationships>
</file>

<file path=ppt/slides/_rels/slide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1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1B7416AA-1D14-4CB9-89A6-529A0E6E8C22}"/>
              </a:ext>
            </a:extLst>
          </p:cNvPr>
          <p:cNvSpPr>
            <a:spLocks noGrp="1" noChangeArrowheads="1"/>
          </p:cNvSpPr>
          <p:nvPr>
            <p:ph type="title"/>
          </p:nvPr>
        </p:nvSpPr>
        <p:spPr>
          <a:xfrm>
            <a:off x="3302000" y="226439"/>
            <a:ext cx="5486400" cy="514350"/>
          </a:xfrm>
        </p:spPr>
        <p:txBody>
          <a:bodyPr/>
          <a:lstStyle/>
          <a:p>
            <a:r>
              <a:rPr lang="en-US" altLang="en-US" dirty="0">
                <a:latin typeface="Arial"/>
                <a:cs typeface="Arial"/>
              </a:rPr>
              <a:t>Greetings Puyallup!</a:t>
            </a:r>
          </a:p>
        </p:txBody>
      </p:sp>
      <p:sp>
        <p:nvSpPr>
          <p:cNvPr id="11267" name="Slide Number Placeholder 1">
            <a:extLst>
              <a:ext uri="{FF2B5EF4-FFF2-40B4-BE49-F238E27FC236}">
                <a16:creationId xmlns:a16="http://schemas.microsoft.com/office/drawing/2014/main" id="{A3067045-7769-41EF-BEA9-DD4043FB0FFB}"/>
              </a:ext>
            </a:extLst>
          </p:cNvPr>
          <p:cNvSpPr>
            <a:spLocks noGrp="1"/>
          </p:cNvSpPr>
          <p:nvPr>
            <p:ph type="sldNum" sz="quarter" idx="12"/>
          </p:nvPr>
        </p:nvSpPr>
        <p:spPr>
          <a:xfrm>
            <a:off x="609600" y="6263640"/>
            <a:ext cx="609600" cy="36576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lstStyle>
            <a:defPPr>
              <a:defRPr lang="en-US"/>
            </a:defPPr>
            <a:lvl1pPr marL="0" algn="ctr" defTabSz="914400" rtl="0" eaLnBrk="1" latinLnBrk="0" hangingPunct="1">
              <a:defRPr sz="1000" b="1" kern="1200">
                <a:solidFill>
                  <a:srgbClr val="0A316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514350" eaLnBrk="1" fontAlgn="auto" hangingPunct="1">
              <a:spcAft>
                <a:spcPts val="0"/>
              </a:spcAft>
              <a:buNone/>
              <a:defRPr/>
            </a:pPr>
            <a:fld id="{83D2D572-C710-4B49-9775-11E8387D6AF6}" type="slidenum">
              <a:rPr lang="en-US" altLang="en-US" smtClean="0"/>
              <a:pPr>
                <a:defRPr/>
              </a:pPr>
              <a:t>1</a:t>
            </a:fld>
            <a:endParaRPr lang="en-US" altLang="en-US" sz="750" dirty="0">
              <a:solidFill>
                <a:srgbClr val="000000"/>
              </a:solidFill>
              <a:cs typeface="Arial" charset="0"/>
            </a:endParaRPr>
          </a:p>
        </p:txBody>
      </p:sp>
      <p:sp>
        <p:nvSpPr>
          <p:cNvPr id="2" name="TextBox 1">
            <a:extLst>
              <a:ext uri="{FF2B5EF4-FFF2-40B4-BE49-F238E27FC236}">
                <a16:creationId xmlns:a16="http://schemas.microsoft.com/office/drawing/2014/main" id="{0EDB6D35-A8C6-8A18-4932-09928EE121F0}"/>
              </a:ext>
            </a:extLst>
          </p:cNvPr>
          <p:cNvSpPr txBox="1"/>
          <p:nvPr/>
        </p:nvSpPr>
        <p:spPr>
          <a:xfrm>
            <a:off x="1076936" y="1860045"/>
            <a:ext cx="6990127" cy="3354765"/>
          </a:xfrm>
          <a:prstGeom prst="rect">
            <a:avLst/>
          </a:prstGeom>
          <a:noFill/>
        </p:spPr>
        <p:txBody>
          <a:bodyPr wrap="square" rtlCol="0">
            <a:spAutoFit/>
          </a:bodyPr>
          <a:lstStyle/>
          <a:p>
            <a:pPr algn="ctr"/>
            <a:r>
              <a:rPr lang="en-US" sz="3600" dirty="0"/>
              <a:t>IRS Resources for Small Businesses</a:t>
            </a:r>
          </a:p>
          <a:p>
            <a:pPr algn="ctr"/>
            <a:r>
              <a:rPr lang="en-US" sz="3200" dirty="0"/>
              <a:t>September 20, 2025</a:t>
            </a:r>
          </a:p>
          <a:p>
            <a:pPr algn="ctr"/>
            <a:endParaRPr lang="en-US" sz="3600" dirty="0"/>
          </a:p>
          <a:p>
            <a:pPr algn="ctr"/>
            <a:r>
              <a:rPr lang="en-US" sz="3600" dirty="0"/>
              <a:t>Welcome to</a:t>
            </a:r>
          </a:p>
          <a:p>
            <a:pPr algn="ctr"/>
            <a:r>
              <a:rPr lang="en-US" sz="3600" dirty="0" err="1"/>
              <a:t>BizFair</a:t>
            </a:r>
            <a:endParaRPr lang="en-US" sz="3600" dirty="0"/>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CCD0-58DB-28EB-DA1E-768D7FFD7707}"/>
              </a:ext>
            </a:extLst>
          </p:cNvPr>
          <p:cNvSpPr>
            <a:spLocks noGrp="1"/>
          </p:cNvSpPr>
          <p:nvPr>
            <p:ph type="title"/>
          </p:nvPr>
        </p:nvSpPr>
        <p:spPr/>
        <p:txBody>
          <a:bodyPr/>
          <a:lstStyle/>
          <a:p>
            <a:r>
              <a:rPr lang="en-US" altLang="en-US" dirty="0">
                <a:latin typeface="Arial"/>
                <a:cs typeface="Arial"/>
              </a:rPr>
              <a:t>Small Business and Self-employed Tax Center</a:t>
            </a:r>
            <a:endParaRPr lang="en-US" dirty="0"/>
          </a:p>
        </p:txBody>
      </p:sp>
      <p:sp>
        <p:nvSpPr>
          <p:cNvPr id="4" name="Slide Number Placeholder 3">
            <a:extLst>
              <a:ext uri="{FF2B5EF4-FFF2-40B4-BE49-F238E27FC236}">
                <a16:creationId xmlns:a16="http://schemas.microsoft.com/office/drawing/2014/main" id="{6C971B0A-6960-6023-D96B-7C5B34D5C72F}"/>
              </a:ext>
            </a:extLst>
          </p:cNvPr>
          <p:cNvSpPr>
            <a:spLocks noGrp="1"/>
          </p:cNvSpPr>
          <p:nvPr>
            <p:ph type="sldNum" sz="quarter" idx="12"/>
          </p:nvPr>
        </p:nvSpPr>
        <p:spPr/>
        <p:txBody>
          <a:bodyPr/>
          <a:lstStyle/>
          <a:p>
            <a:pPr>
              <a:defRPr/>
            </a:pPr>
            <a:fld id="{83D2D572-C710-4B49-9775-11E8387D6AF6}" type="slidenum">
              <a:rPr lang="en-US" altLang="en-US" smtClean="0"/>
              <a:pPr>
                <a:defRPr/>
              </a:pPr>
              <a:t>10</a:t>
            </a:fld>
            <a:endParaRPr lang="en-US" altLang="en-US" dirty="0"/>
          </a:p>
        </p:txBody>
      </p:sp>
      <p:pic>
        <p:nvPicPr>
          <p:cNvPr id="6" name="Content Placeholder 5" descr="Graphical user interface, application&#10;&#10;Description automatically generated">
            <a:extLst>
              <a:ext uri="{FF2B5EF4-FFF2-40B4-BE49-F238E27FC236}">
                <a16:creationId xmlns:a16="http://schemas.microsoft.com/office/drawing/2014/main" id="{F49FBD15-B13A-C754-3DB2-F175B47052F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40909" y="1749029"/>
            <a:ext cx="6462182" cy="3634978"/>
          </a:xfrm>
        </p:spPr>
      </p:pic>
    </p:spTree>
    <p:extLst>
      <p:ext uri="{BB962C8B-B14F-4D97-AF65-F5344CB8AC3E}">
        <p14:creationId xmlns:p14="http://schemas.microsoft.com/office/powerpoint/2010/main" val="3987329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1BFDC-F92B-44C8-A0FA-58A969366FB3}"/>
              </a:ext>
            </a:extLst>
          </p:cNvPr>
          <p:cNvSpPr>
            <a:spLocks noGrp="1"/>
          </p:cNvSpPr>
          <p:nvPr>
            <p:ph type="title"/>
          </p:nvPr>
        </p:nvSpPr>
        <p:spPr>
          <a:xfrm>
            <a:off x="3275856" y="188640"/>
            <a:ext cx="5328592" cy="514350"/>
          </a:xfrm>
        </p:spPr>
        <p:txBody>
          <a:bodyPr/>
          <a:lstStyle/>
          <a:p>
            <a:r>
              <a:rPr lang="en-US" sz="2800" dirty="0">
                <a:solidFill>
                  <a:srgbClr val="C00000"/>
                </a:solidFill>
                <a:hlinkClick r:id="rId3">
                  <a:extLst>
                    <a:ext uri="{A12FA001-AC4F-418D-AE19-62706E023703}">
                      <ahyp:hlinkClr xmlns:ahyp="http://schemas.microsoft.com/office/drawing/2018/hyperlinkcolor" val="tx"/>
                    </a:ext>
                  </a:extLst>
                </a:hlinkClick>
              </a:rPr>
              <a:t>Industry-specific tax centers</a:t>
            </a:r>
            <a:endParaRPr lang="en-US" sz="2800" dirty="0">
              <a:solidFill>
                <a:srgbClr val="C00000"/>
              </a:solidFill>
            </a:endParaRPr>
          </a:p>
        </p:txBody>
      </p:sp>
      <p:sp>
        <p:nvSpPr>
          <p:cNvPr id="7" name="Slide Number Placeholder 2">
            <a:extLst>
              <a:ext uri="{FF2B5EF4-FFF2-40B4-BE49-F238E27FC236}">
                <a16:creationId xmlns:a16="http://schemas.microsoft.com/office/drawing/2014/main" id="{6171B438-0936-11E6-E7B2-C645862184B5}"/>
              </a:ext>
            </a:extLst>
          </p:cNvPr>
          <p:cNvSpPr txBox="1">
            <a:spLocks/>
          </p:cNvSpPr>
          <p:nvPr/>
        </p:nvSpPr>
        <p:spPr>
          <a:xfrm>
            <a:off x="1934821" y="513680"/>
            <a:ext cx="609600" cy="365760"/>
          </a:xfrm>
          <a:prstGeom prst="rect">
            <a:avLst/>
          </a:prstGeom>
        </p:spPr>
        <p:txBody>
          <a:bodyPr vert="horz" wrap="square" lIns="91440" tIns="45720" rIns="91440" bIns="45720" rtlCol="0" anchor="b">
            <a:noAutofit/>
          </a:bodyPr>
          <a:lstStyle>
            <a:lvl1pPr marL="0" indent="0" algn="l" defTabSz="914400" rtl="0" eaLnBrk="1" latinLnBrk="0" hangingPunct="1">
              <a:lnSpc>
                <a:spcPts val="2700"/>
              </a:lnSpc>
              <a:spcBef>
                <a:spcPts val="0"/>
              </a:spcBef>
              <a:spcAft>
                <a:spcPts val="0"/>
              </a:spcAft>
              <a:buFont typeface="Arial" panose="020B0604020202020204" pitchFamily="34" charset="0"/>
              <a:buNone/>
              <a:defRPr sz="1500" b="0" i="0" kern="1200" baseline="0">
                <a:solidFill>
                  <a:srgbClr val="B31942"/>
                </a:solidFill>
                <a:latin typeface="Arial" charset="0"/>
                <a:ea typeface="Arial" charset="0"/>
                <a:cs typeface="Arial" charset="0"/>
              </a:defRPr>
            </a:lvl1pPr>
            <a:lvl2pPr marL="0" indent="0" algn="l" defTabSz="914400" rtl="0" eaLnBrk="1" latinLnBrk="0" hangingPunct="1">
              <a:lnSpc>
                <a:spcPct val="90000"/>
              </a:lnSpc>
              <a:spcBef>
                <a:spcPts val="1000"/>
              </a:spcBef>
              <a:spcAft>
                <a:spcPts val="600"/>
              </a:spcAft>
              <a:buClr>
                <a:schemeClr val="tx2"/>
              </a:buClr>
              <a:buFont typeface="Arial" panose="020B0604020202020204" pitchFamily="34" charset="0"/>
              <a:buNone/>
              <a:defRPr sz="2000" b="0" kern="1200" baseline="0">
                <a:solidFill>
                  <a:srgbClr val="0A3161"/>
                </a:solidFill>
                <a:latin typeface="Arial" charset="0"/>
                <a:ea typeface="Arial" charset="0"/>
                <a:cs typeface="Arial" charset="0"/>
              </a:defRPr>
            </a:lvl2pPr>
            <a:lvl3pPr marL="182880" marR="0" indent="-182880" algn="l" defTabSz="914400" rtl="0" eaLnBrk="1" fontAlgn="auto" latinLnBrk="0" hangingPunct="1">
              <a:lnSpc>
                <a:spcPct val="90000"/>
              </a:lnSpc>
              <a:spcBef>
                <a:spcPts val="1000"/>
              </a:spcBef>
              <a:spcAft>
                <a:spcPts val="600"/>
              </a:spcAft>
              <a:buClr>
                <a:srgbClr val="B31942"/>
              </a:buClr>
              <a:buSzTx/>
              <a:buFont typeface="Arial" charset="0"/>
              <a:buChar char="•"/>
              <a:tabLst/>
              <a:defRPr sz="2000" kern="1200" baseline="0">
                <a:solidFill>
                  <a:srgbClr val="0A3161"/>
                </a:solidFill>
                <a:latin typeface="Arial" charset="0"/>
                <a:ea typeface="Arial" charset="0"/>
                <a:cs typeface="Arial" charset="0"/>
              </a:defRPr>
            </a:lvl3pPr>
            <a:lvl4pPr marL="685800" indent="-182880" algn="l" defTabSz="914400" rtl="0" eaLnBrk="1" latinLnBrk="0" hangingPunct="1">
              <a:lnSpc>
                <a:spcPct val="90000"/>
              </a:lnSpc>
              <a:spcBef>
                <a:spcPts val="500"/>
              </a:spcBef>
              <a:spcAft>
                <a:spcPts val="200"/>
              </a:spcAft>
              <a:buClr>
                <a:srgbClr val="B31942"/>
              </a:buClr>
              <a:buFont typeface="Arial" charset="0"/>
              <a:buChar char="•"/>
              <a:defRPr sz="1600" kern="1200">
                <a:solidFill>
                  <a:schemeClr val="accent2"/>
                </a:solidFill>
                <a:latin typeface="Arial" charset="0"/>
                <a:ea typeface="Arial" charset="0"/>
                <a:cs typeface="Arial" charset="0"/>
              </a:defRPr>
            </a:lvl4pPr>
            <a:lvl5pPr marL="0" indent="-342900" algn="l" defTabSz="914400" rtl="0" eaLnBrk="1" latinLnBrk="0" hangingPunct="1">
              <a:lnSpc>
                <a:spcPct val="90000"/>
              </a:lnSpc>
              <a:spcBef>
                <a:spcPts val="500"/>
              </a:spcBef>
              <a:spcAft>
                <a:spcPts val="200"/>
              </a:spcAft>
              <a:buFont typeface="+mj-lt"/>
              <a:buAutoNum type="arabicPeriod"/>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68749"/>
              </a:lnSpc>
              <a:defRPr/>
            </a:pPr>
            <a:fld id="{E9756F47-50CE-485F-ACD5-EA6DFF797E7C}" type="slidenum">
              <a:rPr lang="en-US" altLang="en-US" sz="2400" b="1">
                <a:solidFill>
                  <a:srgbClr val="002060"/>
                </a:solidFill>
              </a:rPr>
              <a:pPr algn="ctr">
                <a:lnSpc>
                  <a:spcPct val="168749"/>
                </a:lnSpc>
                <a:defRPr/>
              </a:pPr>
              <a:t>11</a:t>
            </a:fld>
            <a:endParaRPr lang="en-US" altLang="en-US" sz="2400" b="1">
              <a:solidFill>
                <a:srgbClr val="002060"/>
              </a:solidFill>
            </a:endParaRPr>
          </a:p>
        </p:txBody>
      </p:sp>
      <p:pic>
        <p:nvPicPr>
          <p:cNvPr id="4" name="Picture 3" descr="A screenshot showing a list of industry-specific tax centers.">
            <a:extLst>
              <a:ext uri="{FF2B5EF4-FFF2-40B4-BE49-F238E27FC236}">
                <a16:creationId xmlns:a16="http://schemas.microsoft.com/office/drawing/2014/main" id="{7A098A93-032B-2A70-CCFE-D28D05BE63F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0645" y="1268760"/>
            <a:ext cx="3240360" cy="49624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3" name="Straight Arrow Connector 12">
            <a:extLst>
              <a:ext uri="{FF2B5EF4-FFF2-40B4-BE49-F238E27FC236}">
                <a16:creationId xmlns:a16="http://schemas.microsoft.com/office/drawing/2014/main" id="{A19468F2-E76F-8259-9991-0E68ED69C807}"/>
              </a:ext>
              <a:ext uri="{C183D7F6-B498-43B3-948B-1728B52AA6E4}">
                <adec:decorative xmlns:adec="http://schemas.microsoft.com/office/drawing/2017/decorative" val="1"/>
              </a:ext>
            </a:extLst>
          </p:cNvPr>
          <p:cNvCxnSpPr>
            <a:cxnSpLocks/>
            <a:endCxn id="4" idx="1"/>
          </p:cNvCxnSpPr>
          <p:nvPr/>
        </p:nvCxnSpPr>
        <p:spPr>
          <a:xfrm>
            <a:off x="-32775" y="3360435"/>
            <a:ext cx="213420" cy="38952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descr="A screenshot of the Gig Economy Tax Center.">
            <a:extLst>
              <a:ext uri="{FF2B5EF4-FFF2-40B4-BE49-F238E27FC236}">
                <a16:creationId xmlns:a16="http://schemas.microsoft.com/office/drawing/2014/main" id="{8EEB3D7C-550F-F09A-D109-DFAF911BBA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74465" y="1253770"/>
            <a:ext cx="5450075" cy="39213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a:extLst>
              <a:ext uri="{FF2B5EF4-FFF2-40B4-BE49-F238E27FC236}">
                <a16:creationId xmlns:a16="http://schemas.microsoft.com/office/drawing/2014/main" id="{BF4768C8-6B4F-44F9-CF0C-D250A09E944C}"/>
              </a:ext>
            </a:extLst>
          </p:cNvPr>
          <p:cNvSpPr txBox="1"/>
          <p:nvPr/>
        </p:nvSpPr>
        <p:spPr>
          <a:xfrm>
            <a:off x="4625523" y="5425788"/>
            <a:ext cx="3347957" cy="600164"/>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
                <a:srgbClr val="C00000"/>
              </a:buClr>
              <a:buSzTx/>
              <a:buFontTx/>
              <a:buNone/>
              <a:tabLst/>
              <a:defRPr/>
            </a:pPr>
            <a:r>
              <a:rPr kumimoji="0" lang="en-US" sz="1650" b="1" i="0" u="none" strike="noStrike" kern="1200" cap="none" spc="0" normalizeH="0" baseline="0" noProof="0">
                <a:ln>
                  <a:noFill/>
                </a:ln>
                <a:solidFill>
                  <a:srgbClr val="C00000"/>
                </a:solidFill>
                <a:effectLst/>
                <a:uLnTx/>
                <a:uFillTx/>
                <a:latin typeface="Arial" panose="020B0604020202020204"/>
                <a:ea typeface="+mn-ea"/>
                <a:cs typeface="+mn-cs"/>
                <a:hlinkClick r:id="rId6">
                  <a:extLst>
                    <a:ext uri="{A12FA001-AC4F-418D-AE19-62706E023703}">
                      <ahyp:hlinkClr xmlns:ahyp="http://schemas.microsoft.com/office/drawing/2018/hyperlinkcolor" val="tx"/>
                    </a:ext>
                  </a:extLst>
                </a:hlinkClick>
              </a:rPr>
              <a:t>Publication 5369</a:t>
            </a:r>
            <a:endParaRPr kumimoji="0" lang="en-US" sz="1650" b="1" i="0" u="none" strike="noStrike" kern="1200" cap="none" spc="0" normalizeH="0" baseline="0" noProof="0">
              <a:ln>
                <a:noFill/>
              </a:ln>
              <a:solidFill>
                <a:srgbClr val="C00000"/>
              </a:solidFill>
              <a:effectLst/>
              <a:uLnTx/>
              <a:uFillTx/>
              <a:latin typeface="Arial" panose="020B0604020202020204"/>
              <a:ea typeface="+mn-ea"/>
              <a:cs typeface="+mn-cs"/>
            </a:endParaRPr>
          </a:p>
          <a:p>
            <a:pPr marL="0" marR="0" lvl="0" indent="0" algn="ctr" defTabSz="685800" rtl="0" eaLnBrk="1" fontAlgn="auto" latinLnBrk="0" hangingPunct="1">
              <a:lnSpc>
                <a:spcPct val="100000"/>
              </a:lnSpc>
              <a:spcBef>
                <a:spcPts val="0"/>
              </a:spcBef>
              <a:spcAft>
                <a:spcPts val="0"/>
              </a:spcAft>
              <a:buClr>
                <a:srgbClr val="C00000"/>
              </a:buClr>
              <a:buSzTx/>
              <a:buFontTx/>
              <a:buNone/>
              <a:tabLst/>
              <a:defRPr/>
            </a:pPr>
            <a:r>
              <a:rPr kumimoji="0" lang="en-US" sz="1650" b="0" i="0" u="none" strike="noStrike" kern="1200" cap="none" spc="0" normalizeH="0" baseline="0" noProof="0">
                <a:ln>
                  <a:noFill/>
                </a:ln>
                <a:solidFill>
                  <a:srgbClr val="002060"/>
                </a:solidFill>
                <a:effectLst/>
                <a:uLnTx/>
                <a:uFillTx/>
                <a:latin typeface="Arial" panose="020B0604020202020204"/>
                <a:ea typeface="+mn-ea"/>
                <a:cs typeface="+mn-cs"/>
              </a:rPr>
              <a:t>Gig economy and your taxes</a:t>
            </a:r>
          </a:p>
        </p:txBody>
      </p:sp>
    </p:spTree>
    <p:extLst>
      <p:ext uri="{BB962C8B-B14F-4D97-AF65-F5344CB8AC3E}">
        <p14:creationId xmlns:p14="http://schemas.microsoft.com/office/powerpoint/2010/main" val="6920655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C92DEC7A-E2C2-4954-9B13-26E85B7BD2A5}"/>
              </a:ext>
            </a:extLst>
          </p:cNvPr>
          <p:cNvSpPr>
            <a:spLocks noGrp="1" noChangeArrowheads="1"/>
          </p:cNvSpPr>
          <p:nvPr>
            <p:ph type="title"/>
          </p:nvPr>
        </p:nvSpPr>
        <p:spPr/>
        <p:txBody>
          <a:bodyPr/>
          <a:lstStyle/>
          <a:p>
            <a:r>
              <a:rPr lang="en-US" altLang="en-US" sz="2800" dirty="0"/>
              <a:t>Small Business Resources</a:t>
            </a:r>
          </a:p>
        </p:txBody>
      </p:sp>
      <p:sp>
        <p:nvSpPr>
          <p:cNvPr id="2" name="Slide Number Placeholder 2">
            <a:extLst>
              <a:ext uri="{FF2B5EF4-FFF2-40B4-BE49-F238E27FC236}">
                <a16:creationId xmlns:a16="http://schemas.microsoft.com/office/drawing/2014/main" id="{A135EADF-0D2E-A334-9A43-77607D262A56}"/>
              </a:ext>
            </a:extLst>
          </p:cNvPr>
          <p:cNvSpPr txBox="1">
            <a:spLocks/>
          </p:cNvSpPr>
          <p:nvPr/>
        </p:nvSpPr>
        <p:spPr>
          <a:xfrm>
            <a:off x="1934821" y="513680"/>
            <a:ext cx="609600" cy="365760"/>
          </a:xfrm>
          <a:prstGeom prst="rect">
            <a:avLst/>
          </a:prstGeom>
        </p:spPr>
        <p:txBody>
          <a:bodyPr vert="horz" wrap="square" lIns="91440" tIns="45720" rIns="91440" bIns="45720" rtlCol="0" anchor="b">
            <a:noAutofit/>
          </a:bodyPr>
          <a:lstStyle>
            <a:lvl1pPr marL="0" indent="0" algn="l" defTabSz="914400" rtl="0" eaLnBrk="1" latinLnBrk="0" hangingPunct="1">
              <a:lnSpc>
                <a:spcPts val="2700"/>
              </a:lnSpc>
              <a:spcBef>
                <a:spcPts val="0"/>
              </a:spcBef>
              <a:spcAft>
                <a:spcPts val="0"/>
              </a:spcAft>
              <a:buFont typeface="Arial" panose="020B0604020202020204" pitchFamily="34" charset="0"/>
              <a:buNone/>
              <a:defRPr sz="1500" b="0" i="0" kern="1200" baseline="0">
                <a:solidFill>
                  <a:srgbClr val="B31942"/>
                </a:solidFill>
                <a:latin typeface="Arial" charset="0"/>
                <a:ea typeface="Arial" charset="0"/>
                <a:cs typeface="Arial" charset="0"/>
              </a:defRPr>
            </a:lvl1pPr>
            <a:lvl2pPr marL="0" indent="0" algn="l" defTabSz="914400" rtl="0" eaLnBrk="1" latinLnBrk="0" hangingPunct="1">
              <a:lnSpc>
                <a:spcPct val="90000"/>
              </a:lnSpc>
              <a:spcBef>
                <a:spcPts val="1000"/>
              </a:spcBef>
              <a:spcAft>
                <a:spcPts val="600"/>
              </a:spcAft>
              <a:buClr>
                <a:schemeClr val="tx2"/>
              </a:buClr>
              <a:buFont typeface="Arial" panose="020B0604020202020204" pitchFamily="34" charset="0"/>
              <a:buNone/>
              <a:defRPr sz="2000" b="0" kern="1200" baseline="0">
                <a:solidFill>
                  <a:srgbClr val="0A3161"/>
                </a:solidFill>
                <a:latin typeface="Arial" charset="0"/>
                <a:ea typeface="Arial" charset="0"/>
                <a:cs typeface="Arial" charset="0"/>
              </a:defRPr>
            </a:lvl2pPr>
            <a:lvl3pPr marL="182880" marR="0" indent="-182880" algn="l" defTabSz="914400" rtl="0" eaLnBrk="1" fontAlgn="auto" latinLnBrk="0" hangingPunct="1">
              <a:lnSpc>
                <a:spcPct val="90000"/>
              </a:lnSpc>
              <a:spcBef>
                <a:spcPts val="1000"/>
              </a:spcBef>
              <a:spcAft>
                <a:spcPts val="600"/>
              </a:spcAft>
              <a:buClr>
                <a:srgbClr val="B31942"/>
              </a:buClr>
              <a:buSzTx/>
              <a:buFont typeface="Arial" charset="0"/>
              <a:buChar char="•"/>
              <a:tabLst/>
              <a:defRPr sz="2000" kern="1200" baseline="0">
                <a:solidFill>
                  <a:srgbClr val="0A3161"/>
                </a:solidFill>
                <a:latin typeface="Arial" charset="0"/>
                <a:ea typeface="Arial" charset="0"/>
                <a:cs typeface="Arial" charset="0"/>
              </a:defRPr>
            </a:lvl3pPr>
            <a:lvl4pPr marL="685800" indent="-182880" algn="l" defTabSz="914400" rtl="0" eaLnBrk="1" latinLnBrk="0" hangingPunct="1">
              <a:lnSpc>
                <a:spcPct val="90000"/>
              </a:lnSpc>
              <a:spcBef>
                <a:spcPts val="500"/>
              </a:spcBef>
              <a:spcAft>
                <a:spcPts val="200"/>
              </a:spcAft>
              <a:buClr>
                <a:srgbClr val="B31942"/>
              </a:buClr>
              <a:buFont typeface="Arial" charset="0"/>
              <a:buChar char="•"/>
              <a:defRPr sz="1600" kern="1200">
                <a:solidFill>
                  <a:schemeClr val="accent2"/>
                </a:solidFill>
                <a:latin typeface="Arial" charset="0"/>
                <a:ea typeface="Arial" charset="0"/>
                <a:cs typeface="Arial" charset="0"/>
              </a:defRPr>
            </a:lvl4pPr>
            <a:lvl5pPr marL="0" indent="-342900" algn="l" defTabSz="914400" rtl="0" eaLnBrk="1" latinLnBrk="0" hangingPunct="1">
              <a:lnSpc>
                <a:spcPct val="90000"/>
              </a:lnSpc>
              <a:spcBef>
                <a:spcPts val="500"/>
              </a:spcBef>
              <a:spcAft>
                <a:spcPts val="200"/>
              </a:spcAft>
              <a:buFont typeface="+mj-lt"/>
              <a:buAutoNum type="arabicPeriod"/>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68749"/>
              </a:lnSpc>
              <a:defRPr/>
            </a:pPr>
            <a:fld id="{E9756F47-50CE-485F-ACD5-EA6DFF797E7C}" type="slidenum">
              <a:rPr lang="en-US" altLang="en-US" sz="2400" b="1">
                <a:solidFill>
                  <a:srgbClr val="002060"/>
                </a:solidFill>
              </a:rPr>
              <a:pPr algn="ctr">
                <a:lnSpc>
                  <a:spcPct val="168749"/>
                </a:lnSpc>
                <a:defRPr/>
              </a:pPr>
              <a:t>12</a:t>
            </a:fld>
            <a:endParaRPr lang="en-US" altLang="en-US" sz="2400" b="1">
              <a:solidFill>
                <a:srgbClr val="002060"/>
              </a:solidFill>
            </a:endParaRPr>
          </a:p>
        </p:txBody>
      </p:sp>
      <p:pic>
        <p:nvPicPr>
          <p:cNvPr id="5" name="Picture 4" descr="Publication 5801">
            <a:extLst>
              <a:ext uri="{FF2B5EF4-FFF2-40B4-BE49-F238E27FC236}">
                <a16:creationId xmlns:a16="http://schemas.microsoft.com/office/drawing/2014/main" id="{0DC4DA0B-A948-531E-FA86-1E49D3035B2D}"/>
              </a:ext>
            </a:extLst>
          </p:cNvPr>
          <p:cNvPicPr>
            <a:picLocks/>
          </p:cNvPicPr>
          <p:nvPr/>
        </p:nvPicPr>
        <p:blipFill>
          <a:blip r:embed="rId3" cstate="email">
            <a:extLst>
              <a:ext uri="{28A0092B-C50C-407E-A947-70E740481C1C}">
                <a14:useLocalDpi xmlns:a14="http://schemas.microsoft.com/office/drawing/2010/main"/>
              </a:ext>
            </a:extLst>
          </a:blip>
          <a:stretch>
            <a:fillRect/>
          </a:stretch>
        </p:blipFill>
        <p:spPr>
          <a:xfrm>
            <a:off x="316894" y="1155680"/>
            <a:ext cx="3465576" cy="44439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a:extLst>
              <a:ext uri="{FF2B5EF4-FFF2-40B4-BE49-F238E27FC236}">
                <a16:creationId xmlns:a16="http://schemas.microsoft.com/office/drawing/2014/main" id="{D12A618A-F6B0-37F6-B2B4-37FB4AC4B582}"/>
              </a:ext>
            </a:extLst>
          </p:cNvPr>
          <p:cNvSpPr txBox="1"/>
          <p:nvPr/>
        </p:nvSpPr>
        <p:spPr>
          <a:xfrm>
            <a:off x="431753" y="5840485"/>
            <a:ext cx="3235853" cy="854080"/>
          </a:xfrm>
          <a:prstGeom prst="rect">
            <a:avLst/>
          </a:prstGeom>
          <a:noFill/>
        </p:spPr>
        <p:txBody>
          <a:bodyPr wrap="square" rtlCol="0">
            <a:spAutoFit/>
          </a:bodyPr>
          <a:lstStyle/>
          <a:p>
            <a:pPr algn="ctr"/>
            <a:r>
              <a:rPr lang="en-US" altLang="en-US" sz="1650" b="1">
                <a:solidFill>
                  <a:srgbClr val="C00000"/>
                </a:solidFill>
                <a:latin typeface="Arial" charset="0"/>
                <a:cs typeface="Arial" charset="0"/>
                <a:hlinkClick r:id="rId4">
                  <a:extLst>
                    <a:ext uri="{A12FA001-AC4F-418D-AE19-62706E023703}">
                      <ahyp:hlinkClr xmlns:ahyp="http://schemas.microsoft.com/office/drawing/2018/hyperlinkcolor" val="tx"/>
                    </a:ext>
                  </a:extLst>
                </a:hlinkClick>
              </a:rPr>
              <a:t>Publication 5801</a:t>
            </a:r>
            <a:r>
              <a:rPr lang="en-US" altLang="en-US" sz="1650">
                <a:solidFill>
                  <a:srgbClr val="002060"/>
                </a:solidFill>
                <a:latin typeface="Arial" charset="0"/>
                <a:cs typeface="Arial" charset="0"/>
              </a:rPr>
              <a:t> </a:t>
            </a:r>
          </a:p>
          <a:p>
            <a:pPr algn="ctr"/>
            <a:r>
              <a:rPr lang="en-US" altLang="en-US" sz="1650">
                <a:solidFill>
                  <a:srgbClr val="002060"/>
                </a:solidFill>
                <a:latin typeface="Arial" charset="0"/>
                <a:cs typeface="Arial" charset="0"/>
              </a:rPr>
              <a:t>Tools &amp; Resources for </a:t>
            </a:r>
            <a:br>
              <a:rPr lang="en-US" altLang="en-US" sz="1650">
                <a:solidFill>
                  <a:srgbClr val="002060"/>
                </a:solidFill>
                <a:latin typeface="Arial" charset="0"/>
                <a:cs typeface="Arial" charset="0"/>
              </a:rPr>
            </a:br>
            <a:r>
              <a:rPr lang="en-US" altLang="en-US" sz="1650">
                <a:solidFill>
                  <a:srgbClr val="002060"/>
                </a:solidFill>
                <a:latin typeface="Arial" charset="0"/>
                <a:cs typeface="Arial" charset="0"/>
              </a:rPr>
              <a:t>Small Businesses </a:t>
            </a:r>
            <a:endParaRPr lang="en-US" sz="1650">
              <a:solidFill>
                <a:srgbClr val="002060"/>
              </a:solidFill>
              <a:latin typeface="Arial" charset="0"/>
              <a:cs typeface="Arial" charset="0"/>
            </a:endParaRPr>
          </a:p>
        </p:txBody>
      </p:sp>
      <p:pic>
        <p:nvPicPr>
          <p:cNvPr id="7" name="Picture 6" descr="Publication 5557.">
            <a:extLst>
              <a:ext uri="{FF2B5EF4-FFF2-40B4-BE49-F238E27FC236}">
                <a16:creationId xmlns:a16="http://schemas.microsoft.com/office/drawing/2014/main" id="{C2B7CD72-865B-08C7-9C36-3B60E9222846}"/>
              </a:ext>
            </a:extLst>
          </p:cNvPr>
          <p:cNvPicPr>
            <a:picLocks/>
          </p:cNvPicPr>
          <p:nvPr/>
        </p:nvPicPr>
        <p:blipFill>
          <a:blip r:embed="rId5" cstate="email">
            <a:extLst>
              <a:ext uri="{28A0092B-C50C-407E-A947-70E740481C1C}">
                <a14:useLocalDpi xmlns:a14="http://schemas.microsoft.com/office/drawing/2010/main"/>
              </a:ext>
            </a:extLst>
          </a:blip>
          <a:stretch>
            <a:fillRect/>
          </a:stretch>
        </p:blipFill>
        <p:spPr>
          <a:xfrm>
            <a:off x="5361532" y="1155680"/>
            <a:ext cx="3465576" cy="44439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a:extLst>
              <a:ext uri="{FF2B5EF4-FFF2-40B4-BE49-F238E27FC236}">
                <a16:creationId xmlns:a16="http://schemas.microsoft.com/office/drawing/2014/main" id="{B809DE91-8ADE-8CC0-683D-B210F741A006}"/>
              </a:ext>
            </a:extLst>
          </p:cNvPr>
          <p:cNvSpPr txBox="1"/>
          <p:nvPr/>
        </p:nvSpPr>
        <p:spPr>
          <a:xfrm>
            <a:off x="5476394" y="5840485"/>
            <a:ext cx="3235853" cy="854080"/>
          </a:xfrm>
          <a:prstGeom prst="rect">
            <a:avLst/>
          </a:prstGeom>
          <a:noFill/>
        </p:spPr>
        <p:txBody>
          <a:bodyPr wrap="square" rtlCol="0">
            <a:spAutoFit/>
          </a:bodyPr>
          <a:lstStyle/>
          <a:p>
            <a:pPr algn="ctr"/>
            <a:r>
              <a:rPr lang="en-US" altLang="en-US" sz="1650" b="1">
                <a:solidFill>
                  <a:srgbClr val="C00000"/>
                </a:solidFill>
                <a:latin typeface="Arial" charset="0"/>
                <a:cs typeface="Arial" charset="0"/>
                <a:hlinkClick r:id="rId6">
                  <a:extLst>
                    <a:ext uri="{A12FA001-AC4F-418D-AE19-62706E023703}">
                      <ahyp:hlinkClr xmlns:ahyp="http://schemas.microsoft.com/office/drawing/2018/hyperlinkcolor" val="tx"/>
                    </a:ext>
                  </a:extLst>
                </a:hlinkClick>
              </a:rPr>
              <a:t>Publication 5557</a:t>
            </a:r>
            <a:endParaRPr lang="en-US" altLang="en-US" sz="1650">
              <a:solidFill>
                <a:srgbClr val="C00000"/>
              </a:solidFill>
              <a:latin typeface="Arial" charset="0"/>
              <a:cs typeface="Arial" charset="0"/>
            </a:endParaRPr>
          </a:p>
          <a:p>
            <a:pPr algn="ctr"/>
            <a:r>
              <a:rPr lang="en-US" altLang="en-US" sz="1650">
                <a:solidFill>
                  <a:srgbClr val="002060"/>
                </a:solidFill>
                <a:latin typeface="Arial" charset="0"/>
                <a:cs typeface="Arial" charset="0"/>
              </a:rPr>
              <a:t>A Guide to Starting </a:t>
            </a:r>
          </a:p>
          <a:p>
            <a:pPr algn="ctr"/>
            <a:r>
              <a:rPr lang="en-US" altLang="en-US" sz="1650">
                <a:solidFill>
                  <a:srgbClr val="002060"/>
                </a:solidFill>
                <a:latin typeface="Arial" charset="0"/>
                <a:cs typeface="Arial" charset="0"/>
              </a:rPr>
              <a:t>a Small Business</a:t>
            </a:r>
            <a:endParaRPr lang="en-US" sz="1650">
              <a:solidFill>
                <a:srgbClr val="002060"/>
              </a:solidFill>
              <a:latin typeface="Arial" charset="0"/>
              <a:cs typeface="Arial" charset="0"/>
            </a:endParaRPr>
          </a:p>
        </p:txBody>
      </p:sp>
      <p:cxnSp>
        <p:nvCxnSpPr>
          <p:cNvPr id="9" name="Straight Connector 8">
            <a:extLst>
              <a:ext uri="{FF2B5EF4-FFF2-40B4-BE49-F238E27FC236}">
                <a16:creationId xmlns:a16="http://schemas.microsoft.com/office/drawing/2014/main" id="{7C7DD13B-C844-5E2F-F2DC-343CDEE75CF7}"/>
              </a:ext>
              <a:ext uri="{C183D7F6-B498-43B3-948B-1728B52AA6E4}">
                <adec:decorative xmlns:adec="http://schemas.microsoft.com/office/drawing/2017/decorative" val="1"/>
              </a:ext>
            </a:extLst>
          </p:cNvPr>
          <p:cNvCxnSpPr/>
          <p:nvPr/>
        </p:nvCxnSpPr>
        <p:spPr>
          <a:xfrm>
            <a:off x="4542019" y="1067717"/>
            <a:ext cx="0" cy="4443984"/>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2110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1BFDC-F92B-44C8-A0FA-58A969366FB3}"/>
              </a:ext>
            </a:extLst>
          </p:cNvPr>
          <p:cNvSpPr>
            <a:spLocks noGrp="1"/>
          </p:cNvSpPr>
          <p:nvPr>
            <p:ph type="title"/>
          </p:nvPr>
        </p:nvSpPr>
        <p:spPr>
          <a:xfrm>
            <a:off x="3347864" y="230932"/>
            <a:ext cx="5472608" cy="514350"/>
          </a:xfrm>
        </p:spPr>
        <p:txBody>
          <a:bodyPr/>
          <a:lstStyle/>
          <a:p>
            <a:r>
              <a:rPr lang="en-US" sz="2800" dirty="0">
                <a:solidFill>
                  <a:srgbClr val="002060"/>
                </a:solidFill>
              </a:rPr>
              <a:t>Small Business Tax Benefits (cont.)</a:t>
            </a:r>
          </a:p>
        </p:txBody>
      </p:sp>
      <p:sp>
        <p:nvSpPr>
          <p:cNvPr id="3" name="Slide Number Placeholder 2">
            <a:extLst>
              <a:ext uri="{FF2B5EF4-FFF2-40B4-BE49-F238E27FC236}">
                <a16:creationId xmlns:a16="http://schemas.microsoft.com/office/drawing/2014/main" id="{F7D41D1A-3133-3216-087B-774324816043}"/>
              </a:ext>
            </a:extLst>
          </p:cNvPr>
          <p:cNvSpPr txBox="1">
            <a:spLocks/>
          </p:cNvSpPr>
          <p:nvPr/>
        </p:nvSpPr>
        <p:spPr>
          <a:xfrm>
            <a:off x="1934821" y="513680"/>
            <a:ext cx="609600" cy="365760"/>
          </a:xfrm>
          <a:prstGeom prst="rect">
            <a:avLst/>
          </a:prstGeom>
        </p:spPr>
        <p:txBody>
          <a:bodyPr vert="horz" wrap="square" lIns="91440" tIns="45720" rIns="91440" bIns="45720" rtlCol="0" anchor="b">
            <a:noAutofit/>
          </a:bodyPr>
          <a:lstStyle>
            <a:lvl1pPr marL="0" indent="0" algn="l" defTabSz="914400" rtl="0" eaLnBrk="1" latinLnBrk="0" hangingPunct="1">
              <a:lnSpc>
                <a:spcPts val="2700"/>
              </a:lnSpc>
              <a:spcBef>
                <a:spcPts val="0"/>
              </a:spcBef>
              <a:spcAft>
                <a:spcPts val="0"/>
              </a:spcAft>
              <a:buFont typeface="Arial" panose="020B0604020202020204" pitchFamily="34" charset="0"/>
              <a:buNone/>
              <a:defRPr sz="1500" b="0" i="0" kern="1200" baseline="0">
                <a:solidFill>
                  <a:srgbClr val="B31942"/>
                </a:solidFill>
                <a:latin typeface="Arial" charset="0"/>
                <a:ea typeface="Arial" charset="0"/>
                <a:cs typeface="Arial" charset="0"/>
              </a:defRPr>
            </a:lvl1pPr>
            <a:lvl2pPr marL="0" indent="0" algn="l" defTabSz="914400" rtl="0" eaLnBrk="1" latinLnBrk="0" hangingPunct="1">
              <a:lnSpc>
                <a:spcPct val="90000"/>
              </a:lnSpc>
              <a:spcBef>
                <a:spcPts val="1000"/>
              </a:spcBef>
              <a:spcAft>
                <a:spcPts val="600"/>
              </a:spcAft>
              <a:buClr>
                <a:schemeClr val="tx2"/>
              </a:buClr>
              <a:buFont typeface="Arial" panose="020B0604020202020204" pitchFamily="34" charset="0"/>
              <a:buNone/>
              <a:defRPr sz="2000" b="0" kern="1200" baseline="0">
                <a:solidFill>
                  <a:srgbClr val="0A3161"/>
                </a:solidFill>
                <a:latin typeface="Arial" charset="0"/>
                <a:ea typeface="Arial" charset="0"/>
                <a:cs typeface="Arial" charset="0"/>
              </a:defRPr>
            </a:lvl2pPr>
            <a:lvl3pPr marL="182880" marR="0" indent="-182880" algn="l" defTabSz="914400" rtl="0" eaLnBrk="1" fontAlgn="auto" latinLnBrk="0" hangingPunct="1">
              <a:lnSpc>
                <a:spcPct val="90000"/>
              </a:lnSpc>
              <a:spcBef>
                <a:spcPts val="1000"/>
              </a:spcBef>
              <a:spcAft>
                <a:spcPts val="600"/>
              </a:spcAft>
              <a:buClr>
                <a:srgbClr val="B31942"/>
              </a:buClr>
              <a:buSzTx/>
              <a:buFont typeface="Arial" charset="0"/>
              <a:buChar char="•"/>
              <a:tabLst/>
              <a:defRPr sz="2000" kern="1200" baseline="0">
                <a:solidFill>
                  <a:srgbClr val="0A3161"/>
                </a:solidFill>
                <a:latin typeface="Arial" charset="0"/>
                <a:ea typeface="Arial" charset="0"/>
                <a:cs typeface="Arial" charset="0"/>
              </a:defRPr>
            </a:lvl3pPr>
            <a:lvl4pPr marL="685800" indent="-182880" algn="l" defTabSz="914400" rtl="0" eaLnBrk="1" latinLnBrk="0" hangingPunct="1">
              <a:lnSpc>
                <a:spcPct val="90000"/>
              </a:lnSpc>
              <a:spcBef>
                <a:spcPts val="500"/>
              </a:spcBef>
              <a:spcAft>
                <a:spcPts val="200"/>
              </a:spcAft>
              <a:buClr>
                <a:srgbClr val="B31942"/>
              </a:buClr>
              <a:buFont typeface="Arial" charset="0"/>
              <a:buChar char="•"/>
              <a:defRPr sz="1600" kern="1200">
                <a:solidFill>
                  <a:schemeClr val="accent2"/>
                </a:solidFill>
                <a:latin typeface="Arial" charset="0"/>
                <a:ea typeface="Arial" charset="0"/>
                <a:cs typeface="Arial" charset="0"/>
              </a:defRPr>
            </a:lvl4pPr>
            <a:lvl5pPr marL="0" indent="-342900" algn="l" defTabSz="914400" rtl="0" eaLnBrk="1" latinLnBrk="0" hangingPunct="1">
              <a:lnSpc>
                <a:spcPct val="90000"/>
              </a:lnSpc>
              <a:spcBef>
                <a:spcPts val="500"/>
              </a:spcBef>
              <a:spcAft>
                <a:spcPts val="200"/>
              </a:spcAft>
              <a:buFont typeface="+mj-lt"/>
              <a:buAutoNum type="arabicPeriod"/>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68749"/>
              </a:lnSpc>
              <a:defRPr/>
            </a:pPr>
            <a:fld id="{E9756F47-50CE-485F-ACD5-EA6DFF797E7C}" type="slidenum">
              <a:rPr lang="en-US" altLang="en-US" sz="2400" b="1">
                <a:solidFill>
                  <a:srgbClr val="002060"/>
                </a:solidFill>
              </a:rPr>
              <a:pPr algn="ctr">
                <a:lnSpc>
                  <a:spcPct val="168749"/>
                </a:lnSpc>
                <a:defRPr/>
              </a:pPr>
              <a:t>13</a:t>
            </a:fld>
            <a:endParaRPr lang="en-US" altLang="en-US" sz="2400" b="1">
              <a:solidFill>
                <a:srgbClr val="002060"/>
              </a:solidFill>
            </a:endParaRPr>
          </a:p>
        </p:txBody>
      </p:sp>
      <p:pic>
        <p:nvPicPr>
          <p:cNvPr id="7" name="Picture 6" descr="Publication 5858">
            <a:extLst>
              <a:ext uri="{FF2B5EF4-FFF2-40B4-BE49-F238E27FC236}">
                <a16:creationId xmlns:a16="http://schemas.microsoft.com/office/drawing/2014/main" id="{6D8CB615-E72E-DCAF-580E-5FA2AA8E2C0E}"/>
              </a:ext>
            </a:extLst>
          </p:cNvPr>
          <p:cNvPicPr>
            <a:picLocks/>
          </p:cNvPicPr>
          <p:nvPr/>
        </p:nvPicPr>
        <p:blipFill>
          <a:blip r:embed="rId3" cstate="email">
            <a:extLst>
              <a:ext uri="{28A0092B-C50C-407E-A947-70E740481C1C}">
                <a14:useLocalDpi xmlns:a14="http://schemas.microsoft.com/office/drawing/2010/main"/>
              </a:ext>
            </a:extLst>
          </a:blip>
          <a:stretch>
            <a:fillRect/>
          </a:stretch>
        </p:blipFill>
        <p:spPr>
          <a:xfrm>
            <a:off x="506833" y="1067717"/>
            <a:ext cx="3465576" cy="44439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2C6A1D4A-1269-1D04-034E-1BF0A4FD7FC8}"/>
              </a:ext>
            </a:extLst>
          </p:cNvPr>
          <p:cNvSpPr txBox="1"/>
          <p:nvPr/>
        </p:nvSpPr>
        <p:spPr>
          <a:xfrm>
            <a:off x="565642" y="5699978"/>
            <a:ext cx="3347957" cy="1107996"/>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
                <a:srgbClr val="C00000"/>
              </a:buClr>
              <a:buSzTx/>
              <a:buFontTx/>
              <a:buNone/>
              <a:tabLst/>
              <a:defRPr/>
            </a:pPr>
            <a:r>
              <a:rPr kumimoji="0" lang="en-US" sz="1650" b="1" i="0" u="none" strike="noStrike" kern="1200" cap="none" spc="0" normalizeH="0" baseline="0" noProof="0" dirty="0">
                <a:ln>
                  <a:noFill/>
                </a:ln>
                <a:solidFill>
                  <a:srgbClr val="C00000"/>
                </a:solidFill>
                <a:effectLst/>
                <a:uLnTx/>
                <a:uFillTx/>
                <a:latin typeface="Arial" panose="020B0604020202020204"/>
                <a:ea typeface="+mn-ea"/>
                <a:cs typeface="+mn-cs"/>
                <a:hlinkClick r:id="rId4">
                  <a:extLst>
                    <a:ext uri="{A12FA001-AC4F-418D-AE19-62706E023703}">
                      <ahyp:hlinkClr xmlns:ahyp="http://schemas.microsoft.com/office/drawing/2018/hyperlinkcolor" val="tx"/>
                    </a:ext>
                  </a:extLst>
                </a:hlinkClick>
              </a:rPr>
              <a:t>Publication 5858</a:t>
            </a:r>
            <a:endParaRPr kumimoji="0" lang="en-US" sz="1650" b="1" i="0" u="none" strike="noStrike" kern="1200" cap="none" spc="0" normalizeH="0" baseline="0" noProof="0" dirty="0">
              <a:ln>
                <a:noFill/>
              </a:ln>
              <a:solidFill>
                <a:srgbClr val="C00000"/>
              </a:solidFill>
              <a:effectLst/>
              <a:uLnTx/>
              <a:uFillTx/>
              <a:latin typeface="Arial" panose="020B0604020202020204"/>
              <a:ea typeface="+mn-ea"/>
              <a:cs typeface="+mn-cs"/>
            </a:endParaRPr>
          </a:p>
          <a:p>
            <a:pPr marL="0" marR="0" lvl="0" indent="0" algn="ctr" defTabSz="685800" rtl="0" eaLnBrk="1" fontAlgn="auto" latinLnBrk="0" hangingPunct="1">
              <a:lnSpc>
                <a:spcPct val="100000"/>
              </a:lnSpc>
              <a:spcBef>
                <a:spcPts val="0"/>
              </a:spcBef>
              <a:spcAft>
                <a:spcPts val="0"/>
              </a:spcAft>
              <a:buClr>
                <a:srgbClr val="C00000"/>
              </a:buClr>
              <a:buSzTx/>
              <a:buFontTx/>
              <a:buNone/>
              <a:tabLst/>
              <a:defRPr/>
            </a:pPr>
            <a:r>
              <a:rPr kumimoji="0" lang="en-US" sz="1650" b="0" i="0" u="none" strike="noStrike" kern="1200" cap="none" spc="0" normalizeH="0" baseline="0" noProof="0" dirty="0">
                <a:ln>
                  <a:noFill/>
                </a:ln>
                <a:solidFill>
                  <a:srgbClr val="002060"/>
                </a:solidFill>
                <a:effectLst/>
                <a:uLnTx/>
                <a:uFillTx/>
                <a:latin typeface="Arial" panose="020B0604020202020204"/>
                <a:ea typeface="+mn-ea"/>
                <a:cs typeface="+mn-cs"/>
              </a:rPr>
              <a:t>Employer Educational Assistance Programs can be used to help pay workers’ student loans</a:t>
            </a:r>
          </a:p>
        </p:txBody>
      </p:sp>
      <p:cxnSp>
        <p:nvCxnSpPr>
          <p:cNvPr id="8" name="Straight Connector 7">
            <a:extLst>
              <a:ext uri="{FF2B5EF4-FFF2-40B4-BE49-F238E27FC236}">
                <a16:creationId xmlns:a16="http://schemas.microsoft.com/office/drawing/2014/main" id="{4F75BF79-E092-E28D-8839-66F4841F9EA7}"/>
              </a:ext>
              <a:ext uri="{C183D7F6-B498-43B3-948B-1728B52AA6E4}">
                <adec:decorative xmlns:adec="http://schemas.microsoft.com/office/drawing/2017/decorative" val="1"/>
              </a:ext>
            </a:extLst>
          </p:cNvPr>
          <p:cNvCxnSpPr/>
          <p:nvPr/>
        </p:nvCxnSpPr>
        <p:spPr>
          <a:xfrm>
            <a:off x="4542019" y="1067717"/>
            <a:ext cx="0" cy="4443984"/>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5" name="Picture 4" descr="Publication 5964">
            <a:extLst>
              <a:ext uri="{FF2B5EF4-FFF2-40B4-BE49-F238E27FC236}">
                <a16:creationId xmlns:a16="http://schemas.microsoft.com/office/drawing/2014/main" id="{83423402-2741-9AE9-A9CB-6F22156B1EF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94437" y="1067717"/>
            <a:ext cx="3442731" cy="4443984"/>
          </a:xfrm>
          <a:prstGeom prst="rect">
            <a:avLst/>
          </a:prstGeom>
          <a:ln w="38100">
            <a:solidFill>
              <a:schemeClr val="tx1"/>
            </a:solidFill>
          </a:ln>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EDD8AF30-5163-54D9-66AC-C86C43287B4E}"/>
              </a:ext>
            </a:extLst>
          </p:cNvPr>
          <p:cNvSpPr txBox="1"/>
          <p:nvPr/>
        </p:nvSpPr>
        <p:spPr>
          <a:xfrm>
            <a:off x="5260252" y="5705034"/>
            <a:ext cx="3347957" cy="85408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
                <a:srgbClr val="C00000"/>
              </a:buClr>
              <a:buSzTx/>
              <a:buFontTx/>
              <a:buNone/>
              <a:tabLst/>
              <a:defRPr/>
            </a:pPr>
            <a:r>
              <a:rPr kumimoji="0" lang="en-US" sz="1650" b="1" i="0" u="none" strike="noStrike" kern="1200" cap="none" spc="0" normalizeH="0" baseline="0" noProof="0" dirty="0">
                <a:ln>
                  <a:noFill/>
                </a:ln>
                <a:solidFill>
                  <a:srgbClr val="C00000"/>
                </a:solidFill>
                <a:effectLst/>
                <a:uLnTx/>
                <a:uFillTx/>
                <a:latin typeface="Arial" panose="020B0604020202020204"/>
                <a:ea typeface="+mn-ea"/>
                <a:cs typeface="+mn-cs"/>
                <a:hlinkClick r:id="rId6">
                  <a:extLst>
                    <a:ext uri="{A12FA001-AC4F-418D-AE19-62706E023703}">
                      <ahyp:hlinkClr xmlns:ahyp="http://schemas.microsoft.com/office/drawing/2018/hyperlinkcolor" val="tx"/>
                    </a:ext>
                  </a:extLst>
                </a:hlinkClick>
              </a:rPr>
              <a:t>Publication</a:t>
            </a:r>
            <a:r>
              <a:rPr kumimoji="0" lang="en-US" sz="1650" b="1" i="0" u="none" strike="noStrike" kern="1200" cap="none" spc="0" normalizeH="0" baseline="0" noProof="0" dirty="0">
                <a:ln>
                  <a:noFill/>
                </a:ln>
                <a:solidFill>
                  <a:srgbClr val="C00000"/>
                </a:solidFill>
                <a:effectLst/>
                <a:uLnTx/>
                <a:uFillTx/>
                <a:latin typeface="Arial" panose="020B0604020202020204"/>
                <a:ea typeface="+mn-ea"/>
                <a:cs typeface="+mn-cs"/>
                <a:hlinkClick r:id="rId7">
                  <a:extLst>
                    <a:ext uri="{A12FA001-AC4F-418D-AE19-62706E023703}">
                      <ahyp:hlinkClr xmlns:ahyp="http://schemas.microsoft.com/office/drawing/2018/hyperlinkcolor" val="tx"/>
                    </a:ext>
                  </a:extLst>
                </a:hlinkClick>
              </a:rPr>
              <a:t> 5964</a:t>
            </a:r>
            <a:endParaRPr kumimoji="0" lang="en-US" sz="1650" b="1" i="0" u="none" strike="noStrike" kern="1200" cap="none" spc="0" normalizeH="0" baseline="0" noProof="0" dirty="0">
              <a:ln>
                <a:noFill/>
              </a:ln>
              <a:solidFill>
                <a:srgbClr val="C00000"/>
              </a:solidFill>
              <a:effectLst/>
              <a:uLnTx/>
              <a:uFillTx/>
              <a:latin typeface="Arial" panose="020B0604020202020204"/>
              <a:ea typeface="+mn-ea"/>
              <a:cs typeface="+mn-cs"/>
            </a:endParaRPr>
          </a:p>
          <a:p>
            <a:pPr marL="0" marR="0" lvl="0" indent="0" algn="ctr" defTabSz="685800" rtl="0" eaLnBrk="1" fontAlgn="auto" latinLnBrk="0" hangingPunct="1">
              <a:lnSpc>
                <a:spcPct val="100000"/>
              </a:lnSpc>
              <a:spcBef>
                <a:spcPts val="0"/>
              </a:spcBef>
              <a:spcAft>
                <a:spcPts val="0"/>
              </a:spcAft>
              <a:buClr>
                <a:srgbClr val="C00000"/>
              </a:buClr>
              <a:buSzTx/>
              <a:buFontTx/>
              <a:buNone/>
              <a:tabLst/>
              <a:defRPr/>
            </a:pPr>
            <a:r>
              <a:rPr kumimoji="0" lang="en-US" sz="1650" b="0" i="0" u="none" strike="noStrike" kern="1200" cap="none" spc="0" normalizeH="0" baseline="0" noProof="0" dirty="0">
                <a:ln>
                  <a:noFill/>
                </a:ln>
                <a:solidFill>
                  <a:srgbClr val="002060"/>
                </a:solidFill>
                <a:effectLst/>
                <a:uLnTx/>
                <a:uFillTx/>
                <a:latin typeface="Arial" panose="020B0604020202020204"/>
                <a:ea typeface="+mn-ea"/>
                <a:cs typeface="+mn-cs"/>
              </a:rPr>
              <a:t>Employer-Provided Childcare Tax Credit</a:t>
            </a:r>
          </a:p>
        </p:txBody>
      </p:sp>
    </p:spTree>
    <p:extLst>
      <p:ext uri="{BB962C8B-B14F-4D97-AF65-F5344CB8AC3E}">
        <p14:creationId xmlns:p14="http://schemas.microsoft.com/office/powerpoint/2010/main" val="6009552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FB55215-8DD9-A040-9916-330AB6F4242F}"/>
              </a:ext>
            </a:extLst>
          </p:cNvPr>
          <p:cNvSpPr>
            <a:spLocks noGrp="1"/>
          </p:cNvSpPr>
          <p:nvPr>
            <p:ph type="ctrTitle"/>
          </p:nvPr>
        </p:nvSpPr>
        <p:spPr>
          <a:xfrm>
            <a:off x="778099" y="2530959"/>
            <a:ext cx="7587801" cy="1538638"/>
          </a:xfrm>
        </p:spPr>
        <p:txBody>
          <a:bodyPr/>
          <a:lstStyle/>
          <a:p>
            <a:pPr algn="ctr"/>
            <a:r>
              <a:rPr lang="en-US" sz="4000" b="1" i="0" dirty="0">
                <a:solidFill>
                  <a:srgbClr val="1B1B1B"/>
                </a:solidFill>
                <a:effectLst/>
                <a:latin typeface="Source Sans Pro" panose="020B0503030403020204" pitchFamily="34" charset="0"/>
              </a:rPr>
              <a:t>New Tax deductions for Businesses, Working Americans and Seniors</a:t>
            </a:r>
            <a:endParaRPr lang="en-US" b="1" dirty="0"/>
          </a:p>
        </p:txBody>
      </p:sp>
      <p:sp>
        <p:nvSpPr>
          <p:cNvPr id="9" name="Text Placeholder 8">
            <a:extLst>
              <a:ext uri="{FF2B5EF4-FFF2-40B4-BE49-F238E27FC236}">
                <a16:creationId xmlns:a16="http://schemas.microsoft.com/office/drawing/2014/main" id="{E9CC73B0-B764-6543-B0C1-6378D4F06398}"/>
              </a:ext>
            </a:extLst>
          </p:cNvPr>
          <p:cNvSpPr>
            <a:spLocks noGrp="1"/>
          </p:cNvSpPr>
          <p:nvPr>
            <p:ph type="body" sz="quarter" idx="13"/>
          </p:nvPr>
        </p:nvSpPr>
        <p:spPr>
          <a:xfrm>
            <a:off x="358589" y="5727006"/>
            <a:ext cx="8283388" cy="769334"/>
          </a:xfrm>
        </p:spPr>
        <p:txBody>
          <a:bodyPr/>
          <a:lstStyle/>
          <a:p>
            <a:r>
              <a:rPr lang="en-US" sz="2800" b="1" dirty="0">
                <a:solidFill>
                  <a:schemeClr val="tx1"/>
                </a:solidFill>
              </a:rPr>
              <a:t>Let us know what you think about the new law.</a:t>
            </a:r>
            <a:endParaRPr lang="en-US" sz="2800" dirty="0">
              <a:solidFill>
                <a:schemeClr val="tx1"/>
              </a:solidFill>
            </a:endParaRPr>
          </a:p>
        </p:txBody>
      </p:sp>
      <p:sp>
        <p:nvSpPr>
          <p:cNvPr id="2" name="TextBox 1">
            <a:extLst>
              <a:ext uri="{FF2B5EF4-FFF2-40B4-BE49-F238E27FC236}">
                <a16:creationId xmlns:a16="http://schemas.microsoft.com/office/drawing/2014/main" id="{DDD7E88E-5189-8667-85CD-AD746AAC048D}"/>
              </a:ext>
            </a:extLst>
          </p:cNvPr>
          <p:cNvSpPr txBox="1"/>
          <p:nvPr/>
        </p:nvSpPr>
        <p:spPr>
          <a:xfrm>
            <a:off x="3350613" y="99179"/>
            <a:ext cx="5624423" cy="646331"/>
          </a:xfrm>
          <a:prstGeom prst="rect">
            <a:avLst/>
          </a:prstGeom>
          <a:noFill/>
        </p:spPr>
        <p:txBody>
          <a:bodyPr wrap="square" rtlCol="0">
            <a:spAutoFit/>
          </a:bodyPr>
          <a:lstStyle/>
          <a:p>
            <a:r>
              <a:rPr lang="en-US" sz="3600" b="1" i="0" dirty="0">
                <a:solidFill>
                  <a:srgbClr val="1B1B1B"/>
                </a:solidFill>
                <a:effectLst/>
              </a:rPr>
              <a:t>Public Law 119-21</a:t>
            </a:r>
            <a:endParaRPr lang="en-US" sz="3600" b="1" dirty="0"/>
          </a:p>
        </p:txBody>
      </p:sp>
    </p:spTree>
    <p:extLst>
      <p:ext uri="{BB962C8B-B14F-4D97-AF65-F5344CB8AC3E}">
        <p14:creationId xmlns:p14="http://schemas.microsoft.com/office/powerpoint/2010/main" val="54319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781057C3-FDA3-B146-AA6C-F3C04E67C803}" type="slidenum">
              <a:rPr lang="en-US" smtClean="0"/>
              <a:pPr/>
              <a:t>15</a:t>
            </a:fld>
            <a:endParaRPr lang="en-US"/>
          </a:p>
        </p:txBody>
      </p:sp>
      <p:sp>
        <p:nvSpPr>
          <p:cNvPr id="3" name="Content Placeholder 2"/>
          <p:cNvSpPr>
            <a:spLocks noGrp="1"/>
          </p:cNvSpPr>
          <p:nvPr>
            <p:ph sz="half" idx="4294967295"/>
          </p:nvPr>
        </p:nvSpPr>
        <p:spPr>
          <a:xfrm>
            <a:off x="605481" y="1362635"/>
            <a:ext cx="7933037" cy="4901005"/>
          </a:xfrm>
        </p:spPr>
        <p:txBody>
          <a:bodyPr/>
          <a:lstStyle/>
          <a:p>
            <a:pPr marL="285750" lvl="1" indent="-285750">
              <a:buFont typeface="Arial" panose="020B0604020202020204" pitchFamily="34" charset="0"/>
              <a:buChar char="•"/>
            </a:pPr>
            <a:r>
              <a:rPr lang="en-US" sz="3200" dirty="0"/>
              <a:t>Sole proprietorships, Partnerships, S corporations and some trusts and estates </a:t>
            </a:r>
          </a:p>
          <a:p>
            <a:pPr marL="285750" lvl="1" indent="-285750">
              <a:buFont typeface="Arial" panose="020B0604020202020204" pitchFamily="34" charset="0"/>
              <a:buChar char="•"/>
            </a:pPr>
            <a:r>
              <a:rPr lang="en-US" sz="3200" dirty="0"/>
              <a:t>Also called the Section 199A deduction </a:t>
            </a:r>
          </a:p>
          <a:p>
            <a:pPr marL="285750" lvl="1" indent="-285750">
              <a:buFont typeface="Arial" panose="020B0604020202020204" pitchFamily="34" charset="0"/>
              <a:buChar char="•"/>
            </a:pPr>
            <a:r>
              <a:rPr lang="en-US" sz="3200" dirty="0"/>
              <a:t>Deduction rate at 20% of QBI.</a:t>
            </a:r>
          </a:p>
          <a:p>
            <a:pPr marL="285750" lvl="1" indent="-285750">
              <a:buFont typeface="Arial" panose="020B0604020202020204" pitchFamily="34" charset="0"/>
              <a:buChar char="•"/>
            </a:pPr>
            <a:r>
              <a:rPr lang="en-US" sz="3200" dirty="0"/>
              <a:t>Single filers, threshold to $197,300, and for joint filers, to $394,600.</a:t>
            </a:r>
          </a:p>
          <a:p>
            <a:pPr marL="285750" lvl="1" indent="-285750">
              <a:buFont typeface="Arial" panose="020B0604020202020204" pitchFamily="34" charset="0"/>
              <a:buChar char="•"/>
            </a:pPr>
            <a:r>
              <a:rPr lang="en-US" sz="3200" dirty="0"/>
              <a:t>New minimum deduction of $400 for taxpayers with at least $1,000 of QBI from active trades</a:t>
            </a:r>
          </a:p>
        </p:txBody>
      </p:sp>
      <p:sp>
        <p:nvSpPr>
          <p:cNvPr id="54" name="Title 53">
            <a:extLst>
              <a:ext uri="{FF2B5EF4-FFF2-40B4-BE49-F238E27FC236}">
                <a16:creationId xmlns:a16="http://schemas.microsoft.com/office/drawing/2014/main" id="{AE2E5DF9-9238-BE43-AFAA-A0C77E928391}"/>
              </a:ext>
            </a:extLst>
          </p:cNvPr>
          <p:cNvSpPr>
            <a:spLocks noGrp="1"/>
          </p:cNvSpPr>
          <p:nvPr>
            <p:ph type="title"/>
          </p:nvPr>
        </p:nvSpPr>
        <p:spPr>
          <a:xfrm>
            <a:off x="3200400" y="134547"/>
            <a:ext cx="5943600" cy="667465"/>
          </a:xfrm>
        </p:spPr>
        <p:txBody>
          <a:bodyPr/>
          <a:lstStyle/>
          <a:p>
            <a:r>
              <a:rPr lang="en-US" sz="2800" dirty="0"/>
              <a:t>Qualified business income deduction, QBI</a:t>
            </a:r>
          </a:p>
        </p:txBody>
      </p:sp>
    </p:spTree>
    <p:extLst>
      <p:ext uri="{BB962C8B-B14F-4D97-AF65-F5344CB8AC3E}">
        <p14:creationId xmlns:p14="http://schemas.microsoft.com/office/powerpoint/2010/main" val="2782799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F9C23-54B1-47D2-9289-3B4E401BC51D}"/>
              </a:ext>
            </a:extLst>
          </p:cNvPr>
          <p:cNvSpPr>
            <a:spLocks noGrp="1"/>
          </p:cNvSpPr>
          <p:nvPr>
            <p:ph type="title"/>
          </p:nvPr>
        </p:nvSpPr>
        <p:spPr/>
        <p:txBody>
          <a:bodyPr/>
          <a:lstStyle/>
          <a:p>
            <a:r>
              <a:rPr lang="en-US" sz="3200" dirty="0"/>
              <a:t>Who is Eligible?</a:t>
            </a:r>
          </a:p>
        </p:txBody>
      </p:sp>
      <p:sp>
        <p:nvSpPr>
          <p:cNvPr id="3" name="Content Placeholder 2">
            <a:extLst>
              <a:ext uri="{FF2B5EF4-FFF2-40B4-BE49-F238E27FC236}">
                <a16:creationId xmlns:a16="http://schemas.microsoft.com/office/drawing/2014/main" id="{B6C3FDBA-7D93-4B5A-9F17-5AA4CA0AA433}"/>
              </a:ext>
            </a:extLst>
          </p:cNvPr>
          <p:cNvSpPr>
            <a:spLocks noGrp="1"/>
          </p:cNvSpPr>
          <p:nvPr>
            <p:ph idx="1"/>
          </p:nvPr>
        </p:nvSpPr>
        <p:spPr>
          <a:xfrm>
            <a:off x="500332" y="1397480"/>
            <a:ext cx="8320389" cy="4973308"/>
          </a:xfrm>
        </p:spPr>
        <p:txBody>
          <a:bodyPr/>
          <a:lstStyle/>
          <a:p>
            <a:pPr marL="0">
              <a:spcBef>
                <a:spcPts val="1800"/>
              </a:spcBef>
              <a:buNone/>
            </a:pPr>
            <a:r>
              <a:rPr lang="en-US" sz="2800" dirty="0">
                <a:solidFill>
                  <a:schemeClr val="accent1"/>
                </a:solidFill>
              </a:rPr>
              <a:t>Taxpayers, other than C corporations, with qualified business income (QBI) from a qualified trade or business (QTB) or qualified publicly traded partnership (PTP) income and Section 199A real estate investment trust (REIT) dividends may take this deduction, including:</a:t>
            </a:r>
          </a:p>
          <a:p>
            <a:pPr lvl="1">
              <a:spcBef>
                <a:spcPts val="1800"/>
              </a:spcBef>
            </a:pPr>
            <a:r>
              <a:rPr lang="en-US" sz="3200" dirty="0"/>
              <a:t> Small Business Owners,</a:t>
            </a:r>
          </a:p>
          <a:p>
            <a:pPr lvl="1">
              <a:spcBef>
                <a:spcPts val="1800"/>
              </a:spcBef>
            </a:pPr>
            <a:r>
              <a:rPr lang="en-US" sz="3200" dirty="0"/>
              <a:t> Certain trusts and estates.</a:t>
            </a:r>
          </a:p>
        </p:txBody>
      </p:sp>
    </p:spTree>
    <p:extLst>
      <p:ext uri="{BB962C8B-B14F-4D97-AF65-F5344CB8AC3E}">
        <p14:creationId xmlns:p14="http://schemas.microsoft.com/office/powerpoint/2010/main" val="1919831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7468E7A-5303-4760-4862-8781933FAEDF}"/>
              </a:ext>
            </a:extLst>
          </p:cNvPr>
          <p:cNvSpPr txBox="1"/>
          <p:nvPr/>
        </p:nvSpPr>
        <p:spPr>
          <a:xfrm>
            <a:off x="4754879" y="1188720"/>
            <a:ext cx="4199339" cy="4754880"/>
          </a:xfrm>
          <a:prstGeom prst="rect">
            <a:avLst/>
          </a:prstGeom>
        </p:spPr>
        <p:txBody>
          <a:bodyPr vert="horz" wrap="square" lIns="91440" tIns="45720" rIns="91440" bIns="45720" rtlCol="0">
            <a:normAutofit/>
          </a:bodyPr>
          <a:lstStyle/>
          <a:p>
            <a:pPr marR="0" defTabSz="914400">
              <a:lnSpc>
                <a:spcPct val="90000"/>
              </a:lnSpc>
              <a:spcBef>
                <a:spcPts val="1000"/>
              </a:spcBef>
              <a:spcAft>
                <a:spcPts val="600"/>
              </a:spcAft>
            </a:pPr>
            <a:r>
              <a:rPr lang="en-US" sz="3200" b="1" baseline="0" dirty="0">
                <a:effectLst/>
                <a:latin typeface="Arial" charset="0"/>
                <a:cs typeface="Arial" charset="0"/>
              </a:rPr>
              <a:t>Effective 2025, many people who are age 65 and older may claim an additional deduction of $6,000. Learn more at: </a:t>
            </a:r>
            <a:r>
              <a:rPr lang="en-US" sz="3200" b="1" u="sng" baseline="0" dirty="0">
                <a:effectLst/>
                <a:latin typeface="Arial" charset="0"/>
                <a:cs typeface="Arial" charset="0"/>
              </a:rPr>
              <a:t>IRS.GOV</a:t>
            </a:r>
            <a:endParaRPr lang="en-US" sz="3200" b="1" baseline="0" dirty="0">
              <a:effectLst/>
              <a:latin typeface="Arial" charset="0"/>
              <a:cs typeface="Arial" charset="0"/>
            </a:endParaRPr>
          </a:p>
        </p:txBody>
      </p:sp>
      <p:sp>
        <p:nvSpPr>
          <p:cNvPr id="7" name="Slide Number Placeholder 6"/>
          <p:cNvSpPr>
            <a:spLocks noGrp="1"/>
          </p:cNvSpPr>
          <p:nvPr>
            <p:ph type="sldNum" sz="quarter" idx="12"/>
          </p:nvPr>
        </p:nvSpPr>
        <p:spPr>
          <a:xfrm>
            <a:off x="457200" y="6263640"/>
            <a:ext cx="457200" cy="365760"/>
          </a:xfrm>
        </p:spPr>
        <p:txBody>
          <a:bodyPr vert="horz" lIns="91440" tIns="45720" rIns="91440" bIns="45720" rtlCol="0" anchor="ctr">
            <a:normAutofit/>
          </a:bodyPr>
          <a:lstStyle/>
          <a:p>
            <a:pPr>
              <a:spcAft>
                <a:spcPts val="600"/>
              </a:spcAft>
            </a:pPr>
            <a:fld id="{781057C3-FDA3-B146-AA6C-F3C04E67C803}" type="slidenum">
              <a:rPr lang="en-US" smtClean="0"/>
              <a:pPr>
                <a:spcAft>
                  <a:spcPts val="600"/>
                </a:spcAft>
              </a:pPr>
              <a:t>17</a:t>
            </a:fld>
            <a:endParaRPr lang="en-US"/>
          </a:p>
        </p:txBody>
      </p:sp>
      <p:sp>
        <p:nvSpPr>
          <p:cNvPr id="63" name="Title 6">
            <a:extLst>
              <a:ext uri="{FF2B5EF4-FFF2-40B4-BE49-F238E27FC236}">
                <a16:creationId xmlns:a16="http://schemas.microsoft.com/office/drawing/2014/main" id="{BBC51A6F-27BA-DD58-EFFE-40CE9BFBE8AB}"/>
              </a:ext>
            </a:extLst>
          </p:cNvPr>
          <p:cNvSpPr>
            <a:spLocks noGrp="1"/>
          </p:cNvSpPr>
          <p:nvPr>
            <p:ph type="title"/>
          </p:nvPr>
        </p:nvSpPr>
        <p:spPr>
          <a:xfrm>
            <a:off x="3200400" y="128016"/>
            <a:ext cx="5486400" cy="667465"/>
          </a:xfrm>
        </p:spPr>
        <p:txBody>
          <a:bodyPr/>
          <a:lstStyle/>
          <a:p>
            <a:r>
              <a:rPr lang="en-US" sz="2800" dirty="0">
                <a:latin typeface="+mj-lt"/>
              </a:rPr>
              <a:t>New </a:t>
            </a:r>
            <a:r>
              <a:rPr lang="en-US" sz="2800" b="1" i="0" dirty="0">
                <a:solidFill>
                  <a:srgbClr val="1B1B1B"/>
                </a:solidFill>
                <a:effectLst/>
                <a:latin typeface="+mj-lt"/>
              </a:rPr>
              <a:t>Deduction for Seniors</a:t>
            </a:r>
            <a:endParaRPr lang="en-US" sz="2800" dirty="0">
              <a:latin typeface="+mj-lt"/>
            </a:endParaRPr>
          </a:p>
        </p:txBody>
      </p:sp>
      <p:pic>
        <p:nvPicPr>
          <p:cNvPr id="12" name="Picture 11" descr="A person and person posing for a picture&#10;&#10;AI-generated content may be incorrect.">
            <a:extLst>
              <a:ext uri="{FF2B5EF4-FFF2-40B4-BE49-F238E27FC236}">
                <a16:creationId xmlns:a16="http://schemas.microsoft.com/office/drawing/2014/main" id="{CD185C5F-BAD3-221D-27F1-8C8FEBDBF4EF}"/>
              </a:ext>
            </a:extLst>
          </p:cNvPr>
          <p:cNvPicPr>
            <a:picLocks noChangeAspect="1"/>
          </p:cNvPicPr>
          <p:nvPr/>
        </p:nvPicPr>
        <p:blipFill>
          <a:blip r:embed="rId3"/>
          <a:stretch>
            <a:fillRect/>
          </a:stretch>
        </p:blipFill>
        <p:spPr>
          <a:xfrm>
            <a:off x="446850" y="1188720"/>
            <a:ext cx="3803904" cy="4754880"/>
          </a:xfrm>
          <a:prstGeom prst="rect">
            <a:avLst/>
          </a:prstGeom>
        </p:spPr>
      </p:pic>
    </p:spTree>
    <p:extLst>
      <p:ext uri="{BB962C8B-B14F-4D97-AF65-F5344CB8AC3E}">
        <p14:creationId xmlns:p14="http://schemas.microsoft.com/office/powerpoint/2010/main" val="167198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781057C3-FDA3-B146-AA6C-F3C04E67C803}" type="slidenum">
              <a:rPr lang="en-US" smtClean="0"/>
              <a:pPr/>
              <a:t>18</a:t>
            </a:fld>
            <a:endParaRPr lang="en-US"/>
          </a:p>
        </p:txBody>
      </p:sp>
      <p:sp>
        <p:nvSpPr>
          <p:cNvPr id="3" name="Content Placeholder 2"/>
          <p:cNvSpPr>
            <a:spLocks noGrp="1"/>
          </p:cNvSpPr>
          <p:nvPr>
            <p:ph sz="half" idx="4294967295"/>
          </p:nvPr>
        </p:nvSpPr>
        <p:spPr>
          <a:xfrm>
            <a:off x="642551" y="1285658"/>
            <a:ext cx="7933037" cy="4286684"/>
          </a:xfrm>
        </p:spPr>
        <p:txBody>
          <a:bodyPr/>
          <a:lstStyle/>
          <a:p>
            <a:pPr marL="285750" lvl="1" indent="-285750">
              <a:buFont typeface="Arial" panose="020B0604020202020204" pitchFamily="34" charset="0"/>
              <a:buChar char="•"/>
            </a:pPr>
            <a:endParaRPr lang="en-US" sz="2400" dirty="0">
              <a:solidFill>
                <a:srgbClr val="002060"/>
              </a:solidFill>
            </a:endParaRPr>
          </a:p>
          <a:p>
            <a:pPr marL="285750" lvl="1" indent="-285750">
              <a:buFont typeface="Arial" panose="020B0604020202020204" pitchFamily="34" charset="0"/>
              <a:buChar char="•"/>
            </a:pPr>
            <a:r>
              <a:rPr lang="en-US" sz="2800" dirty="0">
                <a:solidFill>
                  <a:srgbClr val="002060"/>
                </a:solidFill>
              </a:rPr>
              <a:t>Effective for 2025 through 2028</a:t>
            </a:r>
          </a:p>
          <a:p>
            <a:pPr marL="285750" lvl="1" indent="-285750">
              <a:buFont typeface="Arial" panose="020B0604020202020204" pitchFamily="34" charset="0"/>
              <a:buChar char="•"/>
            </a:pPr>
            <a:r>
              <a:rPr lang="en-US" sz="2800" dirty="0">
                <a:solidFill>
                  <a:srgbClr val="002060"/>
                </a:solidFill>
              </a:rPr>
              <a:t>Three new tax exemptions for working Americans.</a:t>
            </a:r>
          </a:p>
          <a:p>
            <a:pPr marL="285750" lvl="1" indent="-285750">
              <a:buFont typeface="Arial" panose="020B0604020202020204" pitchFamily="34" charset="0"/>
              <a:buChar char="•"/>
            </a:pPr>
            <a:r>
              <a:rPr lang="en-US" sz="2800" dirty="0">
                <a:solidFill>
                  <a:srgbClr val="002060"/>
                </a:solidFill>
              </a:rPr>
              <a:t>Employees and self-employed individuals </a:t>
            </a:r>
          </a:p>
          <a:p>
            <a:pPr marL="1028700" lvl="3" indent="-342900">
              <a:buClr>
                <a:srgbClr val="002060"/>
              </a:buClr>
              <a:buFont typeface="Arial" panose="020B0604020202020204" pitchFamily="34" charset="0"/>
              <a:buChar char="─"/>
            </a:pPr>
            <a:r>
              <a:rPr lang="en-US" sz="2800" dirty="0">
                <a:solidFill>
                  <a:srgbClr val="002060"/>
                </a:solidFill>
              </a:rPr>
              <a:t>Visit IRS.gov </a:t>
            </a:r>
            <a:r>
              <a:rPr lang="en-US" sz="2800">
                <a:solidFill>
                  <a:srgbClr val="002060"/>
                </a:solidFill>
              </a:rPr>
              <a:t>for details</a:t>
            </a:r>
            <a:endParaRPr lang="en-US" sz="2800" dirty="0">
              <a:solidFill>
                <a:srgbClr val="002060"/>
              </a:solidFill>
            </a:endParaRPr>
          </a:p>
        </p:txBody>
      </p:sp>
      <p:sp>
        <p:nvSpPr>
          <p:cNvPr id="54" name="Title 53">
            <a:extLst>
              <a:ext uri="{FF2B5EF4-FFF2-40B4-BE49-F238E27FC236}">
                <a16:creationId xmlns:a16="http://schemas.microsoft.com/office/drawing/2014/main" id="{AE2E5DF9-9238-BE43-AFAA-A0C77E928391}"/>
              </a:ext>
            </a:extLst>
          </p:cNvPr>
          <p:cNvSpPr>
            <a:spLocks noGrp="1"/>
          </p:cNvSpPr>
          <p:nvPr>
            <p:ph type="title"/>
          </p:nvPr>
        </p:nvSpPr>
        <p:spPr>
          <a:xfrm>
            <a:off x="3321170" y="262462"/>
            <a:ext cx="5943600" cy="667465"/>
          </a:xfrm>
        </p:spPr>
        <p:txBody>
          <a:bodyPr/>
          <a:lstStyle/>
          <a:p>
            <a:r>
              <a:rPr lang="en-US" sz="2800" b="1" i="0" dirty="0">
                <a:solidFill>
                  <a:srgbClr val="1B1B1B"/>
                </a:solidFill>
                <a:effectLst/>
                <a:latin typeface="Source Sans Pro" panose="020B0503030403020204" pitchFamily="34" charset="0"/>
              </a:rPr>
              <a:t>No Tax on Tips, Overtime, or Car Loan Interest</a:t>
            </a:r>
            <a:br>
              <a:rPr lang="en-US" sz="1600" b="1" i="0" dirty="0">
                <a:solidFill>
                  <a:srgbClr val="1B1B1B"/>
                </a:solidFill>
                <a:effectLst/>
                <a:latin typeface="Source Sans Pro" panose="020B0503030403020204" pitchFamily="34" charset="0"/>
              </a:rPr>
            </a:br>
            <a:endParaRPr lang="en-US" sz="2000" b="1" i="0" dirty="0">
              <a:solidFill>
                <a:srgbClr val="1B1B1B"/>
              </a:solidFill>
              <a:effectLst/>
              <a:latin typeface="Source Sans Pro" panose="020B0503030403020204" pitchFamily="34" charset="0"/>
            </a:endParaRPr>
          </a:p>
        </p:txBody>
      </p:sp>
    </p:spTree>
    <p:extLst>
      <p:ext uri="{BB962C8B-B14F-4D97-AF65-F5344CB8AC3E}">
        <p14:creationId xmlns:p14="http://schemas.microsoft.com/office/powerpoint/2010/main" val="280510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EF2AC-35CE-BADE-5667-6B2639DE1E23}"/>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9DECB20-DFCB-2AD3-4027-6D9A3270DF62}"/>
              </a:ext>
            </a:extLst>
          </p:cNvPr>
          <p:cNvSpPr>
            <a:spLocks noGrp="1"/>
          </p:cNvSpPr>
          <p:nvPr>
            <p:ph type="sldNum" sz="quarter" idx="12"/>
          </p:nvPr>
        </p:nvSpPr>
        <p:spPr/>
        <p:txBody>
          <a:bodyPr/>
          <a:lstStyle/>
          <a:p>
            <a:fld id="{781057C3-FDA3-B146-AA6C-F3C04E67C803}" type="slidenum">
              <a:rPr lang="en-US" smtClean="0"/>
              <a:pPr/>
              <a:t>19</a:t>
            </a:fld>
            <a:endParaRPr lang="en-US"/>
          </a:p>
        </p:txBody>
      </p:sp>
      <p:sp>
        <p:nvSpPr>
          <p:cNvPr id="3" name="Content Placeholder 2">
            <a:extLst>
              <a:ext uri="{FF2B5EF4-FFF2-40B4-BE49-F238E27FC236}">
                <a16:creationId xmlns:a16="http://schemas.microsoft.com/office/drawing/2014/main" id="{799BC5F0-2849-AE9C-E0B7-02AD3C9F2CF6}"/>
              </a:ext>
            </a:extLst>
          </p:cNvPr>
          <p:cNvSpPr>
            <a:spLocks noGrp="1"/>
          </p:cNvSpPr>
          <p:nvPr>
            <p:ph sz="half" idx="4294967295"/>
          </p:nvPr>
        </p:nvSpPr>
        <p:spPr>
          <a:xfrm>
            <a:off x="642551" y="1285658"/>
            <a:ext cx="7933037" cy="4708742"/>
          </a:xfrm>
        </p:spPr>
        <p:txBody>
          <a:bodyPr/>
          <a:lstStyle/>
          <a:p>
            <a:r>
              <a:rPr lang="en-US" sz="2800" dirty="0"/>
              <a:t>The limitation on business interest expense deductions is reinstated, starting in 2025.</a:t>
            </a:r>
          </a:p>
          <a:p>
            <a:r>
              <a:rPr lang="en-US" sz="2800" dirty="0"/>
              <a:t>Limited to the sum of business interest income, floor plan financing interest, and 30% of taxable income</a:t>
            </a:r>
          </a:p>
          <a:p>
            <a:r>
              <a:rPr lang="en-US" sz="2800" dirty="0"/>
              <a:t>Adjusted taxable income corresponds to earnings before interest, taxes, depreciation, and amortization (EBITDA), rather than earnings before interest and taxes (EBIT) as previously.</a:t>
            </a:r>
          </a:p>
          <a:p>
            <a:pPr marL="1028700" lvl="3" indent="-342900">
              <a:buClr>
                <a:srgbClr val="002060"/>
              </a:buClr>
              <a:buFont typeface="Arial" panose="020B0604020202020204" pitchFamily="34" charset="0"/>
              <a:buChar char="─"/>
            </a:pPr>
            <a:r>
              <a:rPr lang="en-US" sz="2800" dirty="0">
                <a:solidFill>
                  <a:srgbClr val="002060"/>
                </a:solidFill>
              </a:rPr>
              <a:t>Visit IRS.gov for details</a:t>
            </a:r>
          </a:p>
        </p:txBody>
      </p:sp>
      <p:sp>
        <p:nvSpPr>
          <p:cNvPr id="54" name="Title 53">
            <a:extLst>
              <a:ext uri="{FF2B5EF4-FFF2-40B4-BE49-F238E27FC236}">
                <a16:creationId xmlns:a16="http://schemas.microsoft.com/office/drawing/2014/main" id="{2FD1F1B1-6C16-372F-1B85-FC5A92D9C1DA}"/>
              </a:ext>
            </a:extLst>
          </p:cNvPr>
          <p:cNvSpPr>
            <a:spLocks noGrp="1"/>
          </p:cNvSpPr>
          <p:nvPr>
            <p:ph type="title"/>
          </p:nvPr>
        </p:nvSpPr>
        <p:spPr>
          <a:xfrm>
            <a:off x="3321170" y="262462"/>
            <a:ext cx="5943600" cy="667465"/>
          </a:xfrm>
        </p:spPr>
        <p:txBody>
          <a:bodyPr/>
          <a:lstStyle/>
          <a:p>
            <a:r>
              <a:rPr lang="en-US" sz="2800" dirty="0"/>
              <a:t>Business Interest Expense</a:t>
            </a:r>
            <a:br>
              <a:rPr lang="en-US" sz="2800" dirty="0"/>
            </a:br>
            <a:br>
              <a:rPr lang="en-US" sz="1600" b="1" i="0" dirty="0">
                <a:solidFill>
                  <a:srgbClr val="1B1B1B"/>
                </a:solidFill>
                <a:effectLst/>
                <a:latin typeface="Source Sans Pro" panose="020B0503030403020204" pitchFamily="34" charset="0"/>
              </a:rPr>
            </a:br>
            <a:endParaRPr lang="en-US" sz="2000" b="1" i="0" dirty="0">
              <a:solidFill>
                <a:srgbClr val="1B1B1B"/>
              </a:solidFill>
              <a:effectLst/>
              <a:latin typeface="Source Sans Pro" panose="020B0503030403020204" pitchFamily="34" charset="0"/>
            </a:endParaRPr>
          </a:p>
        </p:txBody>
      </p:sp>
    </p:spTree>
    <p:extLst>
      <p:ext uri="{BB962C8B-B14F-4D97-AF65-F5344CB8AC3E}">
        <p14:creationId xmlns:p14="http://schemas.microsoft.com/office/powerpoint/2010/main" val="3347740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1DBFB-388C-CE09-3D30-84372950B127}"/>
              </a:ext>
            </a:extLst>
          </p:cNvPr>
          <p:cNvSpPr>
            <a:spLocks noGrp="1"/>
          </p:cNvSpPr>
          <p:nvPr>
            <p:ph type="title"/>
          </p:nvPr>
        </p:nvSpPr>
        <p:spPr>
          <a:xfrm>
            <a:off x="3131840" y="206606"/>
            <a:ext cx="8523515" cy="590086"/>
          </a:xfrm>
        </p:spPr>
        <p:txBody>
          <a:bodyPr>
            <a:normAutofit/>
          </a:bodyPr>
          <a:lstStyle/>
          <a:p>
            <a:r>
              <a:rPr lang="en-US" dirty="0">
                <a:solidFill>
                  <a:schemeClr val="tx1"/>
                </a:solidFill>
              </a:rPr>
              <a:t>Ground Rules: Disclaimer</a:t>
            </a:r>
          </a:p>
        </p:txBody>
      </p:sp>
      <p:sp>
        <p:nvSpPr>
          <p:cNvPr id="3" name="Content Placeholder 2">
            <a:extLst>
              <a:ext uri="{FF2B5EF4-FFF2-40B4-BE49-F238E27FC236}">
                <a16:creationId xmlns:a16="http://schemas.microsoft.com/office/drawing/2014/main" id="{5C2A9424-3266-2AA5-A483-122ACEFAE222}"/>
              </a:ext>
            </a:extLst>
          </p:cNvPr>
          <p:cNvSpPr>
            <a:spLocks noGrp="1"/>
          </p:cNvSpPr>
          <p:nvPr>
            <p:ph idx="1"/>
          </p:nvPr>
        </p:nvSpPr>
        <p:spPr>
          <a:xfrm>
            <a:off x="944454" y="1484784"/>
            <a:ext cx="7255092" cy="4752528"/>
          </a:xfrm>
        </p:spPr>
        <p:txBody>
          <a:bodyPr>
            <a:normAutofit fontScale="92500" lnSpcReduction="10000"/>
          </a:bodyPr>
          <a:lstStyle/>
          <a:p>
            <a:pPr>
              <a:lnSpc>
                <a:spcPct val="100000"/>
              </a:lnSpc>
              <a:spcBef>
                <a:spcPts val="1350"/>
              </a:spcBef>
              <a:spcAft>
                <a:spcPts val="900"/>
              </a:spcAft>
            </a:pPr>
            <a:r>
              <a:rPr lang="en-US" sz="3400" dirty="0">
                <a:solidFill>
                  <a:schemeClr val="tx1"/>
                </a:solidFill>
              </a:rPr>
              <a:t>This deck provides an overview of certain tax provisions for general informational purposes only and </a:t>
            </a:r>
            <a:r>
              <a:rPr lang="en-US" sz="3400" b="1" dirty="0">
                <a:solidFill>
                  <a:schemeClr val="tx1"/>
                </a:solidFill>
              </a:rPr>
              <a:t>is not itself tax guidance</a:t>
            </a:r>
            <a:r>
              <a:rPr lang="en-US" sz="3400" dirty="0">
                <a:solidFill>
                  <a:schemeClr val="tx1"/>
                </a:solidFill>
              </a:rPr>
              <a:t>. </a:t>
            </a:r>
          </a:p>
          <a:p>
            <a:pPr>
              <a:lnSpc>
                <a:spcPct val="100000"/>
              </a:lnSpc>
              <a:spcBef>
                <a:spcPts val="1350"/>
              </a:spcBef>
              <a:spcAft>
                <a:spcPts val="900"/>
              </a:spcAft>
            </a:pPr>
            <a:r>
              <a:rPr lang="en-US" sz="3400" dirty="0">
                <a:solidFill>
                  <a:schemeClr val="tx1"/>
                </a:solidFill>
              </a:rPr>
              <a:t>This deck relies on simplifications and generalizations to convey high-level points about new tax provisions.</a:t>
            </a:r>
          </a:p>
          <a:p>
            <a:pPr>
              <a:lnSpc>
                <a:spcPct val="100000"/>
              </a:lnSpc>
              <a:spcBef>
                <a:spcPts val="1350"/>
              </a:spcBef>
              <a:spcAft>
                <a:spcPts val="900"/>
              </a:spcAft>
            </a:pPr>
            <a:r>
              <a:rPr lang="en-US" sz="3400" dirty="0">
                <a:solidFill>
                  <a:schemeClr val="tx1"/>
                </a:solidFill>
              </a:rPr>
              <a:t> Please </a:t>
            </a:r>
            <a:r>
              <a:rPr lang="en-US" sz="3400" b="1" dirty="0">
                <a:solidFill>
                  <a:schemeClr val="tx1"/>
                </a:solidFill>
              </a:rPr>
              <a:t>refer to </a:t>
            </a:r>
            <a:r>
              <a:rPr lang="en-US" sz="3400" dirty="0">
                <a:solidFill>
                  <a:schemeClr val="tx1"/>
                </a:solidFill>
              </a:rPr>
              <a:t>tax guidance on IRS.gov. </a:t>
            </a:r>
          </a:p>
          <a:p>
            <a:pPr>
              <a:lnSpc>
                <a:spcPct val="100000"/>
              </a:lnSpc>
              <a:spcBef>
                <a:spcPts val="1350"/>
              </a:spcBef>
              <a:spcAft>
                <a:spcPts val="900"/>
              </a:spcAft>
            </a:pPr>
            <a:endParaRPr lang="en-US" dirty="0"/>
          </a:p>
        </p:txBody>
      </p:sp>
    </p:spTree>
    <p:extLst>
      <p:ext uri="{BB962C8B-B14F-4D97-AF65-F5344CB8AC3E}">
        <p14:creationId xmlns:p14="http://schemas.microsoft.com/office/powerpoint/2010/main" val="3944742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8A782-3097-DB9F-A0CE-8755971B9403}"/>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AF1A1AA-FDAE-5BC9-2A21-B97B9BC9F286}"/>
              </a:ext>
            </a:extLst>
          </p:cNvPr>
          <p:cNvSpPr>
            <a:spLocks noGrp="1"/>
          </p:cNvSpPr>
          <p:nvPr>
            <p:ph type="sldNum" sz="quarter" idx="12"/>
          </p:nvPr>
        </p:nvSpPr>
        <p:spPr/>
        <p:txBody>
          <a:bodyPr/>
          <a:lstStyle/>
          <a:p>
            <a:fld id="{781057C3-FDA3-B146-AA6C-F3C04E67C803}" type="slidenum">
              <a:rPr lang="en-US" smtClean="0"/>
              <a:pPr/>
              <a:t>20</a:t>
            </a:fld>
            <a:endParaRPr lang="en-US"/>
          </a:p>
        </p:txBody>
      </p:sp>
      <p:sp>
        <p:nvSpPr>
          <p:cNvPr id="3" name="Content Placeholder 2">
            <a:extLst>
              <a:ext uri="{FF2B5EF4-FFF2-40B4-BE49-F238E27FC236}">
                <a16:creationId xmlns:a16="http://schemas.microsoft.com/office/drawing/2014/main" id="{9D05B4DE-F5FA-CC75-E22D-455AE6C2363B}"/>
              </a:ext>
            </a:extLst>
          </p:cNvPr>
          <p:cNvSpPr>
            <a:spLocks noGrp="1"/>
          </p:cNvSpPr>
          <p:nvPr>
            <p:ph sz="half" idx="4294967295"/>
          </p:nvPr>
        </p:nvSpPr>
        <p:spPr>
          <a:xfrm>
            <a:off x="642551" y="1285658"/>
            <a:ext cx="7933037" cy="4708742"/>
          </a:xfrm>
        </p:spPr>
        <p:txBody>
          <a:bodyPr/>
          <a:lstStyle/>
          <a:p>
            <a:r>
              <a:rPr lang="en-US" b="1" dirty="0"/>
              <a:t>Bonus depreciation </a:t>
            </a:r>
            <a:r>
              <a:rPr lang="en-US" dirty="0"/>
              <a:t>rate increased for property placed in service after Jan. 19, 2025 (not otherwise retroactive).</a:t>
            </a:r>
          </a:p>
          <a:p>
            <a:r>
              <a:rPr lang="en-US" dirty="0"/>
              <a:t>100% for qualified property, and specified plants planted or grafted post Jan. 19, 2025.</a:t>
            </a:r>
          </a:p>
          <a:p>
            <a:r>
              <a:rPr lang="en-US" dirty="0"/>
              <a:t>100% for qualified production property constructed after January 19, 2025, before January 1, 2029, and placed in service before 2031.</a:t>
            </a:r>
          </a:p>
          <a:p>
            <a:r>
              <a:rPr lang="en-US" dirty="0"/>
              <a:t>Qualifying property definition expanded to include qualified sound recordings produced after 2025.</a:t>
            </a:r>
          </a:p>
        </p:txBody>
      </p:sp>
      <p:sp>
        <p:nvSpPr>
          <p:cNvPr id="54" name="Title 53">
            <a:extLst>
              <a:ext uri="{FF2B5EF4-FFF2-40B4-BE49-F238E27FC236}">
                <a16:creationId xmlns:a16="http://schemas.microsoft.com/office/drawing/2014/main" id="{BB59F6C0-8B7B-1490-2D44-76B9EDC41FFB}"/>
              </a:ext>
            </a:extLst>
          </p:cNvPr>
          <p:cNvSpPr>
            <a:spLocks noGrp="1"/>
          </p:cNvSpPr>
          <p:nvPr>
            <p:ph type="title"/>
          </p:nvPr>
        </p:nvSpPr>
        <p:spPr>
          <a:xfrm>
            <a:off x="3321170" y="0"/>
            <a:ext cx="5943600" cy="929927"/>
          </a:xfrm>
        </p:spPr>
        <p:txBody>
          <a:bodyPr/>
          <a:lstStyle/>
          <a:p>
            <a:br>
              <a:rPr lang="en-US" sz="2800" dirty="0"/>
            </a:br>
            <a:br>
              <a:rPr lang="en-US" sz="2800" dirty="0"/>
            </a:br>
            <a:r>
              <a:rPr lang="en-US" sz="2800" dirty="0"/>
              <a:t>Bonus Depreciation</a:t>
            </a:r>
            <a:br>
              <a:rPr lang="en-US" sz="2800" dirty="0"/>
            </a:br>
            <a:br>
              <a:rPr lang="en-US" sz="2800" dirty="0"/>
            </a:br>
            <a:br>
              <a:rPr lang="en-US" sz="1600" b="1" i="0" dirty="0">
                <a:solidFill>
                  <a:srgbClr val="1B1B1B"/>
                </a:solidFill>
                <a:effectLst/>
                <a:latin typeface="Source Sans Pro" panose="020B0503030403020204" pitchFamily="34" charset="0"/>
              </a:rPr>
            </a:br>
            <a:endParaRPr lang="en-US" sz="2000" b="1" i="0" dirty="0">
              <a:solidFill>
                <a:srgbClr val="1B1B1B"/>
              </a:solidFill>
              <a:effectLst/>
              <a:latin typeface="Source Sans Pro" panose="020B0503030403020204" pitchFamily="34" charset="0"/>
            </a:endParaRPr>
          </a:p>
        </p:txBody>
      </p:sp>
    </p:spTree>
    <p:extLst>
      <p:ext uri="{BB962C8B-B14F-4D97-AF65-F5344CB8AC3E}">
        <p14:creationId xmlns:p14="http://schemas.microsoft.com/office/powerpoint/2010/main" val="3750746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99BB9-EDE0-C13A-3A0B-6FEBCEC7F167}"/>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2ABD6C2-6D73-4895-EEF9-577A6AD177B0}"/>
              </a:ext>
            </a:extLst>
          </p:cNvPr>
          <p:cNvSpPr>
            <a:spLocks noGrp="1"/>
          </p:cNvSpPr>
          <p:nvPr>
            <p:ph type="sldNum" sz="quarter" idx="12"/>
          </p:nvPr>
        </p:nvSpPr>
        <p:spPr/>
        <p:txBody>
          <a:bodyPr/>
          <a:lstStyle/>
          <a:p>
            <a:fld id="{781057C3-FDA3-B146-AA6C-F3C04E67C803}" type="slidenum">
              <a:rPr lang="en-US" smtClean="0"/>
              <a:pPr/>
              <a:t>21</a:t>
            </a:fld>
            <a:endParaRPr lang="en-US"/>
          </a:p>
        </p:txBody>
      </p:sp>
      <p:sp>
        <p:nvSpPr>
          <p:cNvPr id="3" name="Content Placeholder 2">
            <a:extLst>
              <a:ext uri="{FF2B5EF4-FFF2-40B4-BE49-F238E27FC236}">
                <a16:creationId xmlns:a16="http://schemas.microsoft.com/office/drawing/2014/main" id="{C615159D-8134-9DF2-515B-7771B37D9438}"/>
              </a:ext>
            </a:extLst>
          </p:cNvPr>
          <p:cNvSpPr>
            <a:spLocks noGrp="1"/>
          </p:cNvSpPr>
          <p:nvPr>
            <p:ph sz="half" idx="4294967295"/>
          </p:nvPr>
        </p:nvSpPr>
        <p:spPr>
          <a:xfrm>
            <a:off x="642551" y="1285658"/>
            <a:ext cx="7933037" cy="4708742"/>
          </a:xfrm>
        </p:spPr>
        <p:txBody>
          <a:bodyPr/>
          <a:lstStyle/>
          <a:p>
            <a:r>
              <a:rPr lang="en-US" dirty="0"/>
              <a:t>The 1.4% excise tax imposed on the net investment income of private colleges and universities is modified into a tiered system based on the institution‘s student-adjusted endowment</a:t>
            </a:r>
          </a:p>
          <a:p>
            <a:r>
              <a:rPr lang="en-US" dirty="0"/>
              <a:t>Certain smaller institutions will no longer be liable.</a:t>
            </a:r>
          </a:p>
          <a:p>
            <a:r>
              <a:rPr lang="en-US" dirty="0"/>
              <a:t>The flat rate system has been replaced by a graduated rate structure with three levels:</a:t>
            </a:r>
          </a:p>
          <a:p>
            <a:r>
              <a:rPr lang="en-US" dirty="0"/>
              <a:t>1.4% for endowments of $500,000 to $750,000</a:t>
            </a:r>
          </a:p>
          <a:p>
            <a:r>
              <a:rPr lang="en-US" dirty="0"/>
              <a:t>4% for endowments of $750,000 to $2,000,000</a:t>
            </a:r>
          </a:p>
          <a:p>
            <a:r>
              <a:rPr lang="en-US" dirty="0"/>
              <a:t>8% for endowments over $2,000,000</a:t>
            </a:r>
          </a:p>
        </p:txBody>
      </p:sp>
      <p:sp>
        <p:nvSpPr>
          <p:cNvPr id="54" name="Title 53">
            <a:extLst>
              <a:ext uri="{FF2B5EF4-FFF2-40B4-BE49-F238E27FC236}">
                <a16:creationId xmlns:a16="http://schemas.microsoft.com/office/drawing/2014/main" id="{1FAAF086-9401-054A-3B60-D8B6339B6920}"/>
              </a:ext>
            </a:extLst>
          </p:cNvPr>
          <p:cNvSpPr>
            <a:spLocks noGrp="1"/>
          </p:cNvSpPr>
          <p:nvPr>
            <p:ph type="title"/>
          </p:nvPr>
        </p:nvSpPr>
        <p:spPr>
          <a:xfrm>
            <a:off x="3200400" y="86491"/>
            <a:ext cx="5943600" cy="929927"/>
          </a:xfrm>
        </p:spPr>
        <p:txBody>
          <a:bodyPr/>
          <a:lstStyle/>
          <a:p>
            <a:br>
              <a:rPr lang="en-US" sz="2800" dirty="0"/>
            </a:br>
            <a:br>
              <a:rPr lang="en-US" sz="2800" dirty="0"/>
            </a:br>
            <a:br>
              <a:rPr lang="en-US" sz="2800" dirty="0"/>
            </a:br>
            <a:r>
              <a:rPr lang="en-US" sz="2800" dirty="0"/>
              <a:t>Excise Tax on Private Universities and Colleges </a:t>
            </a:r>
            <a:br>
              <a:rPr lang="en-US" sz="2800" dirty="0"/>
            </a:br>
            <a:br>
              <a:rPr lang="en-US" sz="2800" dirty="0"/>
            </a:br>
            <a:br>
              <a:rPr lang="en-US" sz="2800" dirty="0"/>
            </a:br>
            <a:br>
              <a:rPr lang="en-US" sz="1600" b="1" i="0" dirty="0">
                <a:solidFill>
                  <a:srgbClr val="1B1B1B"/>
                </a:solidFill>
                <a:effectLst/>
                <a:latin typeface="Source Sans Pro" panose="020B0503030403020204" pitchFamily="34" charset="0"/>
              </a:rPr>
            </a:br>
            <a:endParaRPr lang="en-US" sz="2000" b="1" i="0" dirty="0">
              <a:solidFill>
                <a:srgbClr val="1B1B1B"/>
              </a:solidFill>
              <a:effectLst/>
              <a:latin typeface="Source Sans Pro" panose="020B0503030403020204" pitchFamily="34" charset="0"/>
            </a:endParaRPr>
          </a:p>
        </p:txBody>
      </p:sp>
    </p:spTree>
    <p:extLst>
      <p:ext uri="{BB962C8B-B14F-4D97-AF65-F5344CB8AC3E}">
        <p14:creationId xmlns:p14="http://schemas.microsoft.com/office/powerpoint/2010/main" val="928231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3035A-0474-4A83-4A3C-D1FA72A90506}"/>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F3F73E-CDDB-BC32-A416-8F6A8DD49C17}"/>
              </a:ext>
            </a:extLst>
          </p:cNvPr>
          <p:cNvSpPr>
            <a:spLocks noGrp="1"/>
          </p:cNvSpPr>
          <p:nvPr>
            <p:ph type="sldNum" sz="quarter" idx="12"/>
          </p:nvPr>
        </p:nvSpPr>
        <p:spPr/>
        <p:txBody>
          <a:bodyPr/>
          <a:lstStyle/>
          <a:p>
            <a:fld id="{781057C3-FDA3-B146-AA6C-F3C04E67C803}" type="slidenum">
              <a:rPr lang="en-US" smtClean="0"/>
              <a:pPr/>
              <a:t>22</a:t>
            </a:fld>
            <a:endParaRPr lang="en-US"/>
          </a:p>
        </p:txBody>
      </p:sp>
      <p:sp>
        <p:nvSpPr>
          <p:cNvPr id="3" name="Content Placeholder 2">
            <a:extLst>
              <a:ext uri="{FF2B5EF4-FFF2-40B4-BE49-F238E27FC236}">
                <a16:creationId xmlns:a16="http://schemas.microsoft.com/office/drawing/2014/main" id="{39D248D5-7070-D0DD-22E2-840F87C223EF}"/>
              </a:ext>
            </a:extLst>
          </p:cNvPr>
          <p:cNvSpPr>
            <a:spLocks noGrp="1"/>
          </p:cNvSpPr>
          <p:nvPr>
            <p:ph sz="half" idx="4294967295"/>
          </p:nvPr>
        </p:nvSpPr>
        <p:spPr>
          <a:xfrm>
            <a:off x="642551" y="1285658"/>
            <a:ext cx="7933037" cy="4708742"/>
          </a:xfrm>
        </p:spPr>
        <p:txBody>
          <a:bodyPr/>
          <a:lstStyle/>
          <a:p>
            <a:r>
              <a:rPr lang="en-US" b="1" dirty="0"/>
              <a:t>Information reporting (MISC, NEC)</a:t>
            </a:r>
            <a:endParaRPr lang="en-US" dirty="0"/>
          </a:p>
          <a:p>
            <a:r>
              <a:rPr lang="en-US" dirty="0"/>
              <a:t>Starting in 2026, the dollar threshold for information reporting increased from $600 to $2,000.</a:t>
            </a:r>
          </a:p>
          <a:p>
            <a:r>
              <a:rPr lang="en-US" dirty="0"/>
              <a:t>Will be adjusted for inflation after 2025.</a:t>
            </a:r>
          </a:p>
          <a:p>
            <a:endParaRPr lang="en-US" dirty="0"/>
          </a:p>
          <a:p>
            <a:r>
              <a:rPr lang="en-US" b="1" dirty="0"/>
              <a:t>De minimis payments by third parties (K)</a:t>
            </a:r>
            <a:endParaRPr lang="en-US" dirty="0"/>
          </a:p>
          <a:p>
            <a:r>
              <a:rPr lang="en-US" dirty="0"/>
              <a:t>The original threshold for third-party settlement payment reporting has been reinstated.</a:t>
            </a:r>
          </a:p>
          <a:p>
            <a:r>
              <a:rPr lang="en-US" dirty="0"/>
              <a:t>Gross payments of $20,000 or more AND more than 200 transactions.</a:t>
            </a:r>
          </a:p>
        </p:txBody>
      </p:sp>
      <p:sp>
        <p:nvSpPr>
          <p:cNvPr id="54" name="Title 53">
            <a:extLst>
              <a:ext uri="{FF2B5EF4-FFF2-40B4-BE49-F238E27FC236}">
                <a16:creationId xmlns:a16="http://schemas.microsoft.com/office/drawing/2014/main" id="{35B2C273-69F4-850E-0457-E8FF02C032A3}"/>
              </a:ext>
            </a:extLst>
          </p:cNvPr>
          <p:cNvSpPr>
            <a:spLocks noGrp="1"/>
          </p:cNvSpPr>
          <p:nvPr>
            <p:ph type="title"/>
          </p:nvPr>
        </p:nvSpPr>
        <p:spPr>
          <a:xfrm>
            <a:off x="3200400" y="0"/>
            <a:ext cx="5943600" cy="929927"/>
          </a:xfrm>
        </p:spPr>
        <p:txBody>
          <a:bodyPr/>
          <a:lstStyle/>
          <a:p>
            <a:br>
              <a:rPr lang="en-US" sz="2800" dirty="0"/>
            </a:br>
            <a:br>
              <a:rPr lang="en-US" sz="2800" dirty="0"/>
            </a:br>
            <a:br>
              <a:rPr lang="en-US" sz="2800" dirty="0"/>
            </a:br>
            <a:br>
              <a:rPr lang="en-US" sz="2800" dirty="0"/>
            </a:br>
            <a:r>
              <a:rPr lang="en-US" sz="2800" dirty="0"/>
              <a:t>1099 Reporting </a:t>
            </a:r>
            <a:br>
              <a:rPr lang="en-US" sz="2800" dirty="0"/>
            </a:br>
            <a:br>
              <a:rPr lang="en-US" sz="2800" dirty="0"/>
            </a:br>
            <a:br>
              <a:rPr lang="en-US" sz="2800" dirty="0"/>
            </a:br>
            <a:br>
              <a:rPr lang="en-US" sz="2800" dirty="0"/>
            </a:br>
            <a:br>
              <a:rPr lang="en-US" sz="1600" b="1" i="0" dirty="0">
                <a:solidFill>
                  <a:srgbClr val="1B1B1B"/>
                </a:solidFill>
                <a:effectLst/>
                <a:latin typeface="Source Sans Pro" panose="020B0503030403020204" pitchFamily="34" charset="0"/>
              </a:rPr>
            </a:br>
            <a:endParaRPr lang="en-US" sz="2000" b="1" i="0" dirty="0">
              <a:solidFill>
                <a:srgbClr val="1B1B1B"/>
              </a:solidFill>
              <a:effectLst/>
              <a:latin typeface="Source Sans Pro" panose="020B0503030403020204" pitchFamily="34" charset="0"/>
            </a:endParaRPr>
          </a:p>
        </p:txBody>
      </p:sp>
    </p:spTree>
    <p:extLst>
      <p:ext uri="{BB962C8B-B14F-4D97-AF65-F5344CB8AC3E}">
        <p14:creationId xmlns:p14="http://schemas.microsoft.com/office/powerpoint/2010/main" val="189197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1BFDC-F92B-44C8-A0FA-58A969366FB3}"/>
              </a:ext>
            </a:extLst>
          </p:cNvPr>
          <p:cNvSpPr>
            <a:spLocks noGrp="1"/>
          </p:cNvSpPr>
          <p:nvPr>
            <p:ph type="title"/>
          </p:nvPr>
        </p:nvSpPr>
        <p:spPr>
          <a:xfrm>
            <a:off x="3347864" y="230932"/>
            <a:ext cx="5472608" cy="514350"/>
          </a:xfrm>
        </p:spPr>
        <p:txBody>
          <a:bodyPr/>
          <a:lstStyle/>
          <a:p>
            <a:r>
              <a:rPr lang="en-US" sz="2800" dirty="0">
                <a:solidFill>
                  <a:srgbClr val="002060"/>
                </a:solidFill>
              </a:rPr>
              <a:t>Work Opportunity Tax Credit</a:t>
            </a:r>
          </a:p>
        </p:txBody>
      </p:sp>
      <p:sp>
        <p:nvSpPr>
          <p:cNvPr id="3" name="Slide Number Placeholder 2">
            <a:extLst>
              <a:ext uri="{FF2B5EF4-FFF2-40B4-BE49-F238E27FC236}">
                <a16:creationId xmlns:a16="http://schemas.microsoft.com/office/drawing/2014/main" id="{F7D41D1A-3133-3216-087B-774324816043}"/>
              </a:ext>
            </a:extLst>
          </p:cNvPr>
          <p:cNvSpPr txBox="1">
            <a:spLocks/>
          </p:cNvSpPr>
          <p:nvPr/>
        </p:nvSpPr>
        <p:spPr>
          <a:xfrm>
            <a:off x="1934821" y="513680"/>
            <a:ext cx="609600" cy="365760"/>
          </a:xfrm>
          <a:prstGeom prst="rect">
            <a:avLst/>
          </a:prstGeom>
        </p:spPr>
        <p:txBody>
          <a:bodyPr vert="horz" wrap="square" lIns="91440" tIns="45720" rIns="91440" bIns="45720" rtlCol="0" anchor="b">
            <a:noAutofit/>
          </a:bodyPr>
          <a:lstStyle>
            <a:lvl1pPr marL="0" indent="0" algn="l" defTabSz="914400" rtl="0" eaLnBrk="1" latinLnBrk="0" hangingPunct="1">
              <a:lnSpc>
                <a:spcPts val="2700"/>
              </a:lnSpc>
              <a:spcBef>
                <a:spcPts val="0"/>
              </a:spcBef>
              <a:spcAft>
                <a:spcPts val="0"/>
              </a:spcAft>
              <a:buFont typeface="Arial" panose="020B0604020202020204" pitchFamily="34" charset="0"/>
              <a:buNone/>
              <a:defRPr sz="1500" b="0" i="0" kern="1200" baseline="0">
                <a:solidFill>
                  <a:srgbClr val="B31942"/>
                </a:solidFill>
                <a:latin typeface="Arial" charset="0"/>
                <a:ea typeface="Arial" charset="0"/>
                <a:cs typeface="Arial" charset="0"/>
              </a:defRPr>
            </a:lvl1pPr>
            <a:lvl2pPr marL="0" indent="0" algn="l" defTabSz="914400" rtl="0" eaLnBrk="1" latinLnBrk="0" hangingPunct="1">
              <a:lnSpc>
                <a:spcPct val="90000"/>
              </a:lnSpc>
              <a:spcBef>
                <a:spcPts val="1000"/>
              </a:spcBef>
              <a:spcAft>
                <a:spcPts val="600"/>
              </a:spcAft>
              <a:buClr>
                <a:schemeClr val="tx2"/>
              </a:buClr>
              <a:buFont typeface="Arial" panose="020B0604020202020204" pitchFamily="34" charset="0"/>
              <a:buNone/>
              <a:defRPr sz="2000" b="0" kern="1200" baseline="0">
                <a:solidFill>
                  <a:srgbClr val="0A3161"/>
                </a:solidFill>
                <a:latin typeface="Arial" charset="0"/>
                <a:ea typeface="Arial" charset="0"/>
                <a:cs typeface="Arial" charset="0"/>
              </a:defRPr>
            </a:lvl2pPr>
            <a:lvl3pPr marL="182880" marR="0" indent="-182880" algn="l" defTabSz="914400" rtl="0" eaLnBrk="1" fontAlgn="auto" latinLnBrk="0" hangingPunct="1">
              <a:lnSpc>
                <a:spcPct val="90000"/>
              </a:lnSpc>
              <a:spcBef>
                <a:spcPts val="1000"/>
              </a:spcBef>
              <a:spcAft>
                <a:spcPts val="600"/>
              </a:spcAft>
              <a:buClr>
                <a:srgbClr val="B31942"/>
              </a:buClr>
              <a:buSzTx/>
              <a:buFont typeface="Arial" charset="0"/>
              <a:buChar char="•"/>
              <a:tabLst/>
              <a:defRPr sz="2000" kern="1200" baseline="0">
                <a:solidFill>
                  <a:srgbClr val="0A3161"/>
                </a:solidFill>
                <a:latin typeface="Arial" charset="0"/>
                <a:ea typeface="Arial" charset="0"/>
                <a:cs typeface="Arial" charset="0"/>
              </a:defRPr>
            </a:lvl3pPr>
            <a:lvl4pPr marL="685800" indent="-182880" algn="l" defTabSz="914400" rtl="0" eaLnBrk="1" latinLnBrk="0" hangingPunct="1">
              <a:lnSpc>
                <a:spcPct val="90000"/>
              </a:lnSpc>
              <a:spcBef>
                <a:spcPts val="500"/>
              </a:spcBef>
              <a:spcAft>
                <a:spcPts val="200"/>
              </a:spcAft>
              <a:buClr>
                <a:srgbClr val="B31942"/>
              </a:buClr>
              <a:buFont typeface="Arial" charset="0"/>
              <a:buChar char="•"/>
              <a:defRPr sz="1600" kern="1200">
                <a:solidFill>
                  <a:schemeClr val="accent2"/>
                </a:solidFill>
                <a:latin typeface="Arial" charset="0"/>
                <a:ea typeface="Arial" charset="0"/>
                <a:cs typeface="Arial" charset="0"/>
              </a:defRPr>
            </a:lvl4pPr>
            <a:lvl5pPr marL="0" indent="-342900" algn="l" defTabSz="914400" rtl="0" eaLnBrk="1" latinLnBrk="0" hangingPunct="1">
              <a:lnSpc>
                <a:spcPct val="90000"/>
              </a:lnSpc>
              <a:spcBef>
                <a:spcPts val="500"/>
              </a:spcBef>
              <a:spcAft>
                <a:spcPts val="200"/>
              </a:spcAft>
              <a:buFont typeface="+mj-lt"/>
              <a:buAutoNum type="arabicPeriod"/>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68749"/>
              </a:lnSpc>
              <a:defRPr/>
            </a:pPr>
            <a:fld id="{E9756F47-50CE-485F-ACD5-EA6DFF797E7C}" type="slidenum">
              <a:rPr lang="en-US" altLang="en-US" sz="2400" b="1">
                <a:solidFill>
                  <a:srgbClr val="002060"/>
                </a:solidFill>
              </a:rPr>
              <a:pPr algn="ctr">
                <a:lnSpc>
                  <a:spcPct val="168749"/>
                </a:lnSpc>
                <a:defRPr/>
              </a:pPr>
              <a:t>23</a:t>
            </a:fld>
            <a:endParaRPr lang="en-US" altLang="en-US" sz="2400" b="1">
              <a:solidFill>
                <a:srgbClr val="002060"/>
              </a:solidFill>
            </a:endParaRPr>
          </a:p>
        </p:txBody>
      </p:sp>
      <p:pic>
        <p:nvPicPr>
          <p:cNvPr id="5" name="Picture 4" descr="Publication 5642">
            <a:extLst>
              <a:ext uri="{FF2B5EF4-FFF2-40B4-BE49-F238E27FC236}">
                <a16:creationId xmlns:a16="http://schemas.microsoft.com/office/drawing/2014/main" id="{43DB480C-7C62-D403-E719-796D7B8225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6358" y="1067717"/>
            <a:ext cx="3461163" cy="44459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2C6A1D4A-1269-1D04-034E-1BF0A4FD7FC8}"/>
              </a:ext>
            </a:extLst>
          </p:cNvPr>
          <p:cNvSpPr txBox="1"/>
          <p:nvPr/>
        </p:nvSpPr>
        <p:spPr>
          <a:xfrm>
            <a:off x="316358" y="6073924"/>
            <a:ext cx="8743456" cy="71558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
                <a:srgbClr val="C00000"/>
              </a:buClr>
              <a:buSzTx/>
              <a:buFontTx/>
              <a:buNone/>
              <a:tabLst/>
              <a:defRPr/>
            </a:pPr>
            <a:r>
              <a:rPr kumimoji="0" lang="en-US" sz="1650" b="1" i="0" u="none" strike="noStrike" kern="1200" cap="none" spc="0" normalizeH="0" baseline="0" noProof="0" dirty="0">
                <a:ln>
                  <a:noFill/>
                </a:ln>
                <a:solidFill>
                  <a:srgbClr val="C00000"/>
                </a:solidFill>
                <a:effectLst/>
                <a:uLnTx/>
                <a:uFillTx/>
                <a:latin typeface="Arial" panose="020B0604020202020204"/>
                <a:ea typeface="+mn-ea"/>
                <a:cs typeface="+mn-cs"/>
                <a:hlinkClick r:id="rId4">
                  <a:extLst>
                    <a:ext uri="{A12FA001-AC4F-418D-AE19-62706E023703}">
                      <ahyp:hlinkClr xmlns:ahyp="http://schemas.microsoft.com/office/drawing/2018/hyperlinkcolor" val="tx"/>
                    </a:ext>
                  </a:extLst>
                </a:hlinkClick>
              </a:rPr>
              <a:t>Publication 5642</a:t>
            </a:r>
            <a:endParaRPr kumimoji="0" lang="en-US" sz="1650" b="1" i="0" u="none" strike="noStrike" kern="1200" cap="none" spc="0" normalizeH="0" baseline="0" noProof="0" dirty="0">
              <a:ln>
                <a:noFill/>
              </a:ln>
              <a:solidFill>
                <a:srgbClr val="C00000"/>
              </a:solidFill>
              <a:effectLst/>
              <a:uLnTx/>
              <a:uFillTx/>
              <a:latin typeface="Arial" panose="020B0604020202020204"/>
              <a:ea typeface="+mn-ea"/>
              <a:cs typeface="+mn-cs"/>
            </a:endParaRPr>
          </a:p>
          <a:p>
            <a:pPr marL="0" marR="0" lvl="0" indent="0" algn="ctr" defTabSz="685800" rtl="0" eaLnBrk="1" fontAlgn="auto" latinLnBrk="0" hangingPunct="1">
              <a:lnSpc>
                <a:spcPct val="100000"/>
              </a:lnSpc>
              <a:spcBef>
                <a:spcPts val="0"/>
              </a:spcBef>
              <a:spcAft>
                <a:spcPts val="0"/>
              </a:spcAft>
              <a:buClr>
                <a:srgbClr val="C00000"/>
              </a:buClr>
              <a:buSzTx/>
              <a:buFontTx/>
              <a:buNone/>
              <a:tabLst/>
              <a:defRPr/>
            </a:pPr>
            <a:r>
              <a:rPr kumimoji="0" lang="en-US" sz="2400" b="0" i="0" u="none" strike="noStrike" kern="1200" cap="none" spc="0" normalizeH="0" baseline="0" noProof="0" dirty="0">
                <a:ln>
                  <a:noFill/>
                </a:ln>
                <a:solidFill>
                  <a:srgbClr val="002060"/>
                </a:solidFill>
                <a:effectLst/>
                <a:uLnTx/>
                <a:uFillTx/>
                <a:latin typeface="Arial" panose="020B0604020202020204"/>
                <a:ea typeface="+mn-ea"/>
                <a:cs typeface="+mn-cs"/>
              </a:rPr>
              <a:t>Last chance for the Work Opportunity Tax Credit!</a:t>
            </a:r>
          </a:p>
        </p:txBody>
      </p:sp>
      <p:cxnSp>
        <p:nvCxnSpPr>
          <p:cNvPr id="12" name="Straight Connector 11">
            <a:extLst>
              <a:ext uri="{FF2B5EF4-FFF2-40B4-BE49-F238E27FC236}">
                <a16:creationId xmlns:a16="http://schemas.microsoft.com/office/drawing/2014/main" id="{AD61D82C-B9D7-2F9D-F667-7C8882F59B1B}"/>
              </a:ext>
              <a:ext uri="{C183D7F6-B498-43B3-948B-1728B52AA6E4}">
                <adec:decorative xmlns:adec="http://schemas.microsoft.com/office/drawing/2017/decorative" val="1"/>
              </a:ext>
            </a:extLst>
          </p:cNvPr>
          <p:cNvCxnSpPr/>
          <p:nvPr/>
        </p:nvCxnSpPr>
        <p:spPr>
          <a:xfrm>
            <a:off x="4542019" y="1067717"/>
            <a:ext cx="0" cy="4443984"/>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Picture 6" descr="Text&#10;&#10;AI-generated content may be incorrect.">
            <a:extLst>
              <a:ext uri="{FF2B5EF4-FFF2-40B4-BE49-F238E27FC236}">
                <a16:creationId xmlns:a16="http://schemas.microsoft.com/office/drawing/2014/main" id="{39DFA5CC-8EBE-D6BA-25BD-ECBFB99AA6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943727"/>
            <a:ext cx="9144000" cy="5143500"/>
          </a:xfrm>
          <a:prstGeom prst="rect">
            <a:avLst/>
          </a:prstGeom>
        </p:spPr>
      </p:pic>
    </p:spTree>
    <p:extLst>
      <p:ext uri="{BB962C8B-B14F-4D97-AF65-F5344CB8AC3E}">
        <p14:creationId xmlns:p14="http://schemas.microsoft.com/office/powerpoint/2010/main" val="21912546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7E5FB2-C3C8-4823-4A64-89FEC60BADB0}"/>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C09DABA-583A-9759-C46B-54EC3DED3F64}"/>
              </a:ext>
            </a:extLst>
          </p:cNvPr>
          <p:cNvSpPr>
            <a:spLocks noGrp="1"/>
          </p:cNvSpPr>
          <p:nvPr>
            <p:ph type="sldNum" sz="quarter" idx="12"/>
          </p:nvPr>
        </p:nvSpPr>
        <p:spPr/>
        <p:txBody>
          <a:bodyPr/>
          <a:lstStyle/>
          <a:p>
            <a:fld id="{781057C3-FDA3-B146-AA6C-F3C04E67C803}" type="slidenum">
              <a:rPr lang="en-US" smtClean="0"/>
              <a:pPr/>
              <a:t>24</a:t>
            </a:fld>
            <a:endParaRPr lang="en-US"/>
          </a:p>
        </p:txBody>
      </p:sp>
      <p:sp>
        <p:nvSpPr>
          <p:cNvPr id="3" name="Content Placeholder 2">
            <a:extLst>
              <a:ext uri="{FF2B5EF4-FFF2-40B4-BE49-F238E27FC236}">
                <a16:creationId xmlns:a16="http://schemas.microsoft.com/office/drawing/2014/main" id="{5B492396-BE28-972E-F6CE-EED7E987B9E4}"/>
              </a:ext>
            </a:extLst>
          </p:cNvPr>
          <p:cNvSpPr>
            <a:spLocks noGrp="1"/>
          </p:cNvSpPr>
          <p:nvPr>
            <p:ph sz="half" idx="4294967295"/>
          </p:nvPr>
        </p:nvSpPr>
        <p:spPr>
          <a:xfrm>
            <a:off x="292100" y="1092200"/>
            <a:ext cx="8674099" cy="5537200"/>
          </a:xfrm>
        </p:spPr>
        <p:txBody>
          <a:bodyPr/>
          <a:lstStyle/>
          <a:p>
            <a:r>
              <a:rPr lang="en-US" b="1" dirty="0"/>
              <a:t>Research and experimental expenses </a:t>
            </a:r>
            <a:r>
              <a:rPr lang="en-US" dirty="0"/>
              <a:t>deduction limits increased to 100% starting in 2025.</a:t>
            </a:r>
          </a:p>
          <a:p>
            <a:r>
              <a:rPr lang="en-US" dirty="0"/>
              <a:t>Businesses with receipts of $31 million or less may apply the new limits to tax years after 12/31/2021.</a:t>
            </a:r>
          </a:p>
          <a:p>
            <a:r>
              <a:rPr lang="en-US" b="1" dirty="0"/>
              <a:t>Code Sec. 179 expensing </a:t>
            </a:r>
            <a:r>
              <a:rPr lang="en-US" dirty="0"/>
              <a:t>and investment limitation increased, with inflation-adjusted amounts. Sec. 179 dollar limitation is $2.5 million in 2025. Investment limitation is $4 million in 2025</a:t>
            </a:r>
          </a:p>
          <a:p>
            <a:r>
              <a:rPr lang="en-US" b="1" dirty="0"/>
              <a:t>Paid Family and Medical Leave </a:t>
            </a:r>
            <a:r>
              <a:rPr lang="en-US" dirty="0"/>
              <a:t>Act (FMLA) employer credit extended and modified, starting after 2025.</a:t>
            </a:r>
          </a:p>
          <a:p>
            <a:r>
              <a:rPr lang="en-US" dirty="0"/>
              <a:t>Employers can claim credits for paid FMLA leave insurance premiums or wages to a qualified employee</a:t>
            </a:r>
          </a:p>
        </p:txBody>
      </p:sp>
      <p:sp>
        <p:nvSpPr>
          <p:cNvPr id="54" name="Title 53">
            <a:extLst>
              <a:ext uri="{FF2B5EF4-FFF2-40B4-BE49-F238E27FC236}">
                <a16:creationId xmlns:a16="http://schemas.microsoft.com/office/drawing/2014/main" id="{D2E323B6-4DC7-978A-08FC-FE45B367E64F}"/>
              </a:ext>
            </a:extLst>
          </p:cNvPr>
          <p:cNvSpPr>
            <a:spLocks noGrp="1"/>
          </p:cNvSpPr>
          <p:nvPr>
            <p:ph type="title"/>
          </p:nvPr>
        </p:nvSpPr>
        <p:spPr>
          <a:xfrm>
            <a:off x="3200400" y="0"/>
            <a:ext cx="5943600" cy="929927"/>
          </a:xfrm>
        </p:spPr>
        <p:txBody>
          <a:bodyPr/>
          <a:lstStyle/>
          <a:p>
            <a:br>
              <a:rPr lang="en-US" sz="2800" dirty="0"/>
            </a:br>
            <a:r>
              <a:rPr lang="en-US" sz="2800" dirty="0"/>
              <a:t>TCJA-Related Business Provisions Phasing Down </a:t>
            </a:r>
            <a:br>
              <a:rPr lang="en-US" sz="2800" dirty="0"/>
            </a:br>
            <a:br>
              <a:rPr lang="en-US" sz="1600" b="1" i="0" dirty="0">
                <a:solidFill>
                  <a:srgbClr val="1B1B1B"/>
                </a:solidFill>
                <a:effectLst/>
                <a:latin typeface="Source Sans Pro" panose="020B0503030403020204" pitchFamily="34" charset="0"/>
              </a:rPr>
            </a:br>
            <a:endParaRPr lang="en-US" sz="2000" b="1" i="0" dirty="0">
              <a:solidFill>
                <a:srgbClr val="1B1B1B"/>
              </a:solidFill>
              <a:effectLst/>
              <a:latin typeface="Source Sans Pro" panose="020B0503030403020204" pitchFamily="34" charset="0"/>
            </a:endParaRPr>
          </a:p>
        </p:txBody>
      </p:sp>
    </p:spTree>
    <p:extLst>
      <p:ext uri="{BB962C8B-B14F-4D97-AF65-F5344CB8AC3E}">
        <p14:creationId xmlns:p14="http://schemas.microsoft.com/office/powerpoint/2010/main" val="2082116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95D63-0864-0170-3C1C-F36A9C3BEDFA}"/>
              </a:ext>
            </a:extLst>
          </p:cNvPr>
          <p:cNvSpPr>
            <a:spLocks noGrp="1"/>
          </p:cNvSpPr>
          <p:nvPr>
            <p:ph type="title"/>
          </p:nvPr>
        </p:nvSpPr>
        <p:spPr/>
        <p:txBody>
          <a:bodyPr/>
          <a:lstStyle/>
          <a:p>
            <a:r>
              <a:rPr lang="en-US" sz="2100" dirty="0"/>
              <a:t>Access your tax account</a:t>
            </a:r>
          </a:p>
        </p:txBody>
      </p:sp>
      <p:pic>
        <p:nvPicPr>
          <p:cNvPr id="8" name="Content Placeholder 7">
            <a:extLst>
              <a:ext uri="{FF2B5EF4-FFF2-40B4-BE49-F238E27FC236}">
                <a16:creationId xmlns:a16="http://schemas.microsoft.com/office/drawing/2014/main" id="{E4935C53-6D8B-5237-1095-ACC66700A8AD}"/>
              </a:ext>
            </a:extLst>
          </p:cNvPr>
          <p:cNvPicPr>
            <a:picLocks noGrp="1" noChangeAspect="1"/>
          </p:cNvPicPr>
          <p:nvPr>
            <p:ph idx="14"/>
          </p:nvPr>
        </p:nvPicPr>
        <p:blipFill>
          <a:blip r:embed="rId3">
            <a:extLst>
              <a:ext uri="{28A0092B-C50C-407E-A947-70E740481C1C}">
                <a14:useLocalDpi xmlns:a14="http://schemas.microsoft.com/office/drawing/2010/main" val="0"/>
              </a:ext>
            </a:extLst>
          </a:blip>
          <a:stretch>
            <a:fillRect/>
          </a:stretch>
        </p:blipFill>
        <p:spPr>
          <a:xfrm>
            <a:off x="4060720" y="1687429"/>
            <a:ext cx="4626080" cy="4087582"/>
          </a:xfrm>
        </p:spPr>
      </p:pic>
      <p:sp>
        <p:nvSpPr>
          <p:cNvPr id="9" name="TextBox 8">
            <a:extLst>
              <a:ext uri="{FF2B5EF4-FFF2-40B4-BE49-F238E27FC236}">
                <a16:creationId xmlns:a16="http://schemas.microsoft.com/office/drawing/2014/main" id="{49AF1753-0011-34F2-7772-297D459A7F71}"/>
              </a:ext>
            </a:extLst>
          </p:cNvPr>
          <p:cNvSpPr txBox="1"/>
          <p:nvPr/>
        </p:nvSpPr>
        <p:spPr>
          <a:xfrm>
            <a:off x="457200" y="2251755"/>
            <a:ext cx="3140243" cy="2862322"/>
          </a:xfrm>
          <a:prstGeom prst="rect">
            <a:avLst/>
          </a:prstGeom>
          <a:noFill/>
        </p:spPr>
        <p:txBody>
          <a:bodyPr wrap="square" rtlCol="0">
            <a:spAutoFit/>
          </a:bodyPr>
          <a:lstStyle/>
          <a:p>
            <a:pPr algn="ctr"/>
            <a:r>
              <a:rPr lang="en-US" sz="6000" dirty="0"/>
              <a:t>Access Your Tax Account</a:t>
            </a:r>
          </a:p>
        </p:txBody>
      </p:sp>
    </p:spTree>
    <p:extLst>
      <p:ext uri="{BB962C8B-B14F-4D97-AF65-F5344CB8AC3E}">
        <p14:creationId xmlns:p14="http://schemas.microsoft.com/office/powerpoint/2010/main" val="7716471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4CB78B-4B1F-6EF9-D316-B0FB818CBD35}"/>
              </a:ext>
            </a:extLst>
          </p:cNvPr>
          <p:cNvSpPr>
            <a:spLocks noGrp="1"/>
          </p:cNvSpPr>
          <p:nvPr>
            <p:ph type="title"/>
          </p:nvPr>
        </p:nvSpPr>
        <p:spPr/>
        <p:txBody>
          <a:bodyPr/>
          <a:lstStyle/>
          <a:p>
            <a:r>
              <a:rPr lang="en-US" dirty="0"/>
              <a:t>IRS Business Tax Account</a:t>
            </a:r>
          </a:p>
        </p:txBody>
      </p:sp>
      <p:sp>
        <p:nvSpPr>
          <p:cNvPr id="19" name="Slide Number Placeholder 2">
            <a:extLst>
              <a:ext uri="{FF2B5EF4-FFF2-40B4-BE49-F238E27FC236}">
                <a16:creationId xmlns:a16="http://schemas.microsoft.com/office/drawing/2014/main" id="{42318501-4CA0-8FDF-A1D7-91AA4D45C3E2}"/>
              </a:ext>
            </a:extLst>
          </p:cNvPr>
          <p:cNvSpPr txBox="1">
            <a:spLocks/>
          </p:cNvSpPr>
          <p:nvPr/>
        </p:nvSpPr>
        <p:spPr>
          <a:xfrm>
            <a:off x="1934821" y="513680"/>
            <a:ext cx="609600" cy="365760"/>
          </a:xfrm>
          <a:prstGeom prst="rect">
            <a:avLst/>
          </a:prstGeom>
        </p:spPr>
        <p:txBody>
          <a:bodyPr vert="horz" wrap="square" lIns="91440" tIns="45720" rIns="91440" bIns="45720" rtlCol="0" anchor="b">
            <a:noAutofit/>
          </a:bodyPr>
          <a:lstStyle>
            <a:lvl1pPr marL="0" indent="0" algn="l" defTabSz="914400" rtl="0" eaLnBrk="1" latinLnBrk="0" hangingPunct="1">
              <a:lnSpc>
                <a:spcPts val="2700"/>
              </a:lnSpc>
              <a:spcBef>
                <a:spcPts val="0"/>
              </a:spcBef>
              <a:spcAft>
                <a:spcPts val="0"/>
              </a:spcAft>
              <a:buFont typeface="Arial" panose="020B0604020202020204" pitchFamily="34" charset="0"/>
              <a:buNone/>
              <a:defRPr sz="1500" b="0" i="0" kern="1200" baseline="0">
                <a:solidFill>
                  <a:srgbClr val="B31942"/>
                </a:solidFill>
                <a:latin typeface="Arial" charset="0"/>
                <a:ea typeface="Arial" charset="0"/>
                <a:cs typeface="Arial" charset="0"/>
              </a:defRPr>
            </a:lvl1pPr>
            <a:lvl2pPr marL="0" indent="0" algn="l" defTabSz="914400" rtl="0" eaLnBrk="1" latinLnBrk="0" hangingPunct="1">
              <a:lnSpc>
                <a:spcPct val="90000"/>
              </a:lnSpc>
              <a:spcBef>
                <a:spcPts val="1000"/>
              </a:spcBef>
              <a:spcAft>
                <a:spcPts val="600"/>
              </a:spcAft>
              <a:buClr>
                <a:schemeClr val="tx2"/>
              </a:buClr>
              <a:buFont typeface="Arial" panose="020B0604020202020204" pitchFamily="34" charset="0"/>
              <a:buNone/>
              <a:defRPr sz="2000" b="0" kern="1200" baseline="0">
                <a:solidFill>
                  <a:srgbClr val="0A3161"/>
                </a:solidFill>
                <a:latin typeface="Arial" charset="0"/>
                <a:ea typeface="Arial" charset="0"/>
                <a:cs typeface="Arial" charset="0"/>
              </a:defRPr>
            </a:lvl2pPr>
            <a:lvl3pPr marL="182880" marR="0" indent="-182880" algn="l" defTabSz="914400" rtl="0" eaLnBrk="1" fontAlgn="auto" latinLnBrk="0" hangingPunct="1">
              <a:lnSpc>
                <a:spcPct val="90000"/>
              </a:lnSpc>
              <a:spcBef>
                <a:spcPts val="1000"/>
              </a:spcBef>
              <a:spcAft>
                <a:spcPts val="600"/>
              </a:spcAft>
              <a:buClr>
                <a:srgbClr val="B31942"/>
              </a:buClr>
              <a:buSzTx/>
              <a:buFont typeface="Arial" charset="0"/>
              <a:buChar char="•"/>
              <a:tabLst/>
              <a:defRPr sz="2000" kern="1200" baseline="0">
                <a:solidFill>
                  <a:srgbClr val="0A3161"/>
                </a:solidFill>
                <a:latin typeface="Arial" charset="0"/>
                <a:ea typeface="Arial" charset="0"/>
                <a:cs typeface="Arial" charset="0"/>
              </a:defRPr>
            </a:lvl3pPr>
            <a:lvl4pPr marL="685800" indent="-182880" algn="l" defTabSz="914400" rtl="0" eaLnBrk="1" latinLnBrk="0" hangingPunct="1">
              <a:lnSpc>
                <a:spcPct val="90000"/>
              </a:lnSpc>
              <a:spcBef>
                <a:spcPts val="500"/>
              </a:spcBef>
              <a:spcAft>
                <a:spcPts val="200"/>
              </a:spcAft>
              <a:buClr>
                <a:srgbClr val="B31942"/>
              </a:buClr>
              <a:buFont typeface="Arial" charset="0"/>
              <a:buChar char="•"/>
              <a:defRPr sz="1600" kern="1200">
                <a:solidFill>
                  <a:schemeClr val="accent2"/>
                </a:solidFill>
                <a:latin typeface="Arial" charset="0"/>
                <a:ea typeface="Arial" charset="0"/>
                <a:cs typeface="Arial" charset="0"/>
              </a:defRPr>
            </a:lvl4pPr>
            <a:lvl5pPr marL="0" indent="-342900" algn="l" defTabSz="914400" rtl="0" eaLnBrk="1" latinLnBrk="0" hangingPunct="1">
              <a:lnSpc>
                <a:spcPct val="90000"/>
              </a:lnSpc>
              <a:spcBef>
                <a:spcPts val="500"/>
              </a:spcBef>
              <a:spcAft>
                <a:spcPts val="200"/>
              </a:spcAft>
              <a:buFont typeface="+mj-lt"/>
              <a:buAutoNum type="arabicPeriod"/>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68749"/>
              </a:lnSpc>
              <a:defRPr/>
            </a:pPr>
            <a:fld id="{E9756F47-50CE-485F-ACD5-EA6DFF797E7C}" type="slidenum">
              <a:rPr lang="en-US" altLang="en-US" sz="2400" b="1">
                <a:solidFill>
                  <a:srgbClr val="002060"/>
                </a:solidFill>
              </a:rPr>
              <a:pPr algn="ctr">
                <a:lnSpc>
                  <a:spcPct val="168749"/>
                </a:lnSpc>
                <a:defRPr/>
              </a:pPr>
              <a:t>26</a:t>
            </a:fld>
            <a:endParaRPr lang="en-US" altLang="en-US" sz="2400" b="1">
              <a:solidFill>
                <a:srgbClr val="002060"/>
              </a:solidFill>
            </a:endParaRPr>
          </a:p>
        </p:txBody>
      </p:sp>
      <p:pic>
        <p:nvPicPr>
          <p:cNvPr id="8" name="Picture 7" descr="Image: Publication 5904">
            <a:extLst>
              <a:ext uri="{FF2B5EF4-FFF2-40B4-BE49-F238E27FC236}">
                <a16:creationId xmlns:a16="http://schemas.microsoft.com/office/drawing/2014/main" id="{842EBE04-50D5-E721-EB47-D1C24CA847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8431" y="1230665"/>
            <a:ext cx="3347957" cy="4347493"/>
          </a:xfrm>
          <a:prstGeom prst="rect">
            <a:avLst/>
          </a:prstGeom>
          <a:ln w="38100">
            <a:solidFill>
              <a:srgbClr val="000000"/>
            </a:solidFill>
          </a:ln>
        </p:spPr>
      </p:pic>
      <p:sp>
        <p:nvSpPr>
          <p:cNvPr id="12" name="TextBox 11">
            <a:extLst>
              <a:ext uri="{FF2B5EF4-FFF2-40B4-BE49-F238E27FC236}">
                <a16:creationId xmlns:a16="http://schemas.microsoft.com/office/drawing/2014/main" id="{DEDA9AC1-5658-2BE0-A044-0DC82E10DC3A}"/>
              </a:ext>
            </a:extLst>
          </p:cNvPr>
          <p:cNvSpPr txBox="1"/>
          <p:nvPr/>
        </p:nvSpPr>
        <p:spPr>
          <a:xfrm>
            <a:off x="198432" y="5677922"/>
            <a:ext cx="3347957" cy="600164"/>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
                <a:srgbClr val="C00000"/>
              </a:buClr>
              <a:buSzTx/>
              <a:buFontTx/>
              <a:buNone/>
              <a:tabLst/>
              <a:defRPr/>
            </a:pPr>
            <a:r>
              <a:rPr kumimoji="0" lang="en-US" sz="1650" b="1" i="0" u="none" strike="noStrike" kern="1200" cap="none" spc="0" normalizeH="0" baseline="0" noProof="0">
                <a:ln>
                  <a:noFill/>
                </a:ln>
                <a:solidFill>
                  <a:srgbClr val="C00000"/>
                </a:solidFill>
                <a:effectLst/>
                <a:uLnTx/>
                <a:uFillTx/>
                <a:latin typeface="Arial" panose="020B0604020202020204"/>
                <a:ea typeface="+mn-ea"/>
                <a:cs typeface="+mn-cs"/>
                <a:hlinkClick r:id="rId4">
                  <a:extLst>
                    <a:ext uri="{A12FA001-AC4F-418D-AE19-62706E023703}">
                      <ahyp:hlinkClr xmlns:ahyp="http://schemas.microsoft.com/office/drawing/2018/hyperlinkcolor" val="tx"/>
                    </a:ext>
                  </a:extLst>
                </a:hlinkClick>
              </a:rPr>
              <a:t>Publication 5904</a:t>
            </a:r>
            <a:endParaRPr kumimoji="0" lang="en-US" sz="1650" b="1" i="0" u="none" strike="noStrike" kern="1200" cap="none" spc="0" normalizeH="0" baseline="0" noProof="0">
              <a:ln>
                <a:noFill/>
              </a:ln>
              <a:solidFill>
                <a:srgbClr val="C00000"/>
              </a:solidFill>
              <a:effectLst/>
              <a:uLnTx/>
              <a:uFillTx/>
              <a:latin typeface="Arial" panose="020B0604020202020204"/>
              <a:ea typeface="+mn-ea"/>
              <a:cs typeface="+mn-cs"/>
            </a:endParaRPr>
          </a:p>
          <a:p>
            <a:pPr marL="0" marR="0" lvl="0" indent="0" algn="ctr" defTabSz="685800" rtl="0" eaLnBrk="1" fontAlgn="auto" latinLnBrk="0" hangingPunct="1">
              <a:lnSpc>
                <a:spcPct val="100000"/>
              </a:lnSpc>
              <a:spcBef>
                <a:spcPts val="0"/>
              </a:spcBef>
              <a:spcAft>
                <a:spcPts val="0"/>
              </a:spcAft>
              <a:buClr>
                <a:srgbClr val="C00000"/>
              </a:buClr>
              <a:buSzTx/>
              <a:buFontTx/>
              <a:buNone/>
              <a:tabLst/>
              <a:defRPr/>
            </a:pPr>
            <a:r>
              <a:rPr kumimoji="0" lang="en-US" sz="1650" b="0" i="0" u="none" strike="noStrike" kern="1200" cap="none" spc="0" normalizeH="0" baseline="0" noProof="0">
                <a:ln>
                  <a:noFill/>
                </a:ln>
                <a:solidFill>
                  <a:srgbClr val="002060"/>
                </a:solidFill>
                <a:effectLst/>
                <a:uLnTx/>
                <a:uFillTx/>
                <a:latin typeface="Arial" panose="020B0604020202020204"/>
                <a:ea typeface="+mn-ea"/>
                <a:cs typeface="+mn-cs"/>
              </a:rPr>
              <a:t>IRS Business Tax Account</a:t>
            </a:r>
          </a:p>
        </p:txBody>
      </p:sp>
      <p:sp>
        <p:nvSpPr>
          <p:cNvPr id="16" name="TextBox 15">
            <a:extLst>
              <a:ext uri="{FF2B5EF4-FFF2-40B4-BE49-F238E27FC236}">
                <a16:creationId xmlns:a16="http://schemas.microsoft.com/office/drawing/2014/main" id="{11D6C997-41C2-0F5A-C512-C6DE42173B04}"/>
              </a:ext>
            </a:extLst>
          </p:cNvPr>
          <p:cNvSpPr txBox="1"/>
          <p:nvPr/>
        </p:nvSpPr>
        <p:spPr>
          <a:xfrm>
            <a:off x="3719384" y="1230665"/>
            <a:ext cx="5226184" cy="5339923"/>
          </a:xfrm>
          <a:prstGeom prst="rect">
            <a:avLst/>
          </a:prstGeom>
          <a:noFill/>
        </p:spPr>
        <p:txBody>
          <a:bodyPr wrap="square" rtlCol="0">
            <a:spAutoFit/>
          </a:bodyPr>
          <a:lstStyle/>
          <a:p>
            <a:pPr algn="l">
              <a:spcAft>
                <a:spcPts val="300"/>
              </a:spcAft>
            </a:pPr>
            <a:r>
              <a:rPr lang="en-US" sz="1650" b="1">
                <a:solidFill>
                  <a:srgbClr val="002060"/>
                </a:solidFill>
                <a:latin typeface="Arial" charset="0"/>
                <a:cs typeface="Arial" charset="0"/>
              </a:rPr>
              <a:t>Sole proprietors</a:t>
            </a:r>
          </a:p>
          <a:p>
            <a:pPr marL="285750" indent="-285750" algn="l">
              <a:spcAft>
                <a:spcPts val="300"/>
              </a:spcAft>
              <a:buFont typeface="Arial" panose="020B0604020202020204" pitchFamily="34" charset="0"/>
              <a:buChar char="•"/>
            </a:pPr>
            <a:r>
              <a:rPr lang="en-US" sz="1650">
                <a:solidFill>
                  <a:srgbClr val="002060"/>
                </a:solidFill>
                <a:latin typeface="Arial" charset="0"/>
                <a:cs typeface="Arial" charset="0"/>
              </a:rPr>
              <a:t>View business information on file</a:t>
            </a:r>
          </a:p>
          <a:p>
            <a:pPr marL="285750" indent="-285750" algn="l">
              <a:spcAft>
                <a:spcPts val="300"/>
              </a:spcAft>
              <a:buFont typeface="Arial" panose="020B0604020202020204" pitchFamily="34" charset="0"/>
              <a:buChar char="•"/>
            </a:pPr>
            <a:r>
              <a:rPr lang="en-US" sz="1650">
                <a:solidFill>
                  <a:srgbClr val="002060"/>
                </a:solidFill>
                <a:latin typeface="Arial" charset="0"/>
                <a:cs typeface="Arial" charset="0"/>
              </a:rPr>
              <a:t>Manage business users</a:t>
            </a:r>
          </a:p>
          <a:p>
            <a:pPr marL="285750" indent="-285750" algn="l">
              <a:spcAft>
                <a:spcPts val="300"/>
              </a:spcAft>
              <a:buFont typeface="Arial" panose="020B0604020202020204" pitchFamily="34" charset="0"/>
              <a:buChar char="•"/>
            </a:pPr>
            <a:r>
              <a:rPr lang="en-US" sz="1650">
                <a:solidFill>
                  <a:srgbClr val="002060"/>
                </a:solidFill>
                <a:latin typeface="Arial" charset="0"/>
                <a:cs typeface="Arial" charset="0"/>
              </a:rPr>
              <a:t>View balance due </a:t>
            </a:r>
          </a:p>
          <a:p>
            <a:pPr marL="285750" indent="-285750" algn="l">
              <a:spcAft>
                <a:spcPts val="300"/>
              </a:spcAft>
              <a:buFont typeface="Arial" panose="020B0604020202020204" pitchFamily="34" charset="0"/>
              <a:buChar char="•"/>
            </a:pPr>
            <a:r>
              <a:rPr lang="en-US" sz="1650">
                <a:solidFill>
                  <a:srgbClr val="002060"/>
                </a:solidFill>
                <a:latin typeface="Arial" charset="0"/>
                <a:cs typeface="Arial" charset="0"/>
              </a:rPr>
              <a:t>Make same-day and scheduled payments</a:t>
            </a:r>
          </a:p>
          <a:p>
            <a:pPr marL="285750" indent="-285750" algn="l">
              <a:spcAft>
                <a:spcPts val="300"/>
              </a:spcAft>
              <a:buFont typeface="Arial" panose="020B0604020202020204" pitchFamily="34" charset="0"/>
              <a:buChar char="•"/>
            </a:pPr>
            <a:r>
              <a:rPr lang="en-US" sz="1650">
                <a:solidFill>
                  <a:srgbClr val="002060"/>
                </a:solidFill>
                <a:latin typeface="Arial" charset="0"/>
                <a:cs typeface="Arial" charset="0"/>
              </a:rPr>
              <a:t>View payment history</a:t>
            </a:r>
          </a:p>
          <a:p>
            <a:pPr marL="285750" indent="-285750" algn="l">
              <a:spcAft>
                <a:spcPts val="300"/>
              </a:spcAft>
              <a:buFont typeface="Arial" panose="020B0604020202020204" pitchFamily="34" charset="0"/>
              <a:buChar char="•"/>
            </a:pPr>
            <a:r>
              <a:rPr lang="en-US" sz="1650">
                <a:solidFill>
                  <a:srgbClr val="002060"/>
                </a:solidFill>
                <a:latin typeface="Arial" charset="0"/>
                <a:cs typeface="Arial" charset="0"/>
              </a:rPr>
              <a:t>View tax account transcripts</a:t>
            </a:r>
          </a:p>
          <a:p>
            <a:pPr marL="285750" indent="-285750" algn="l">
              <a:spcAft>
                <a:spcPts val="300"/>
              </a:spcAft>
              <a:buFont typeface="Arial" panose="020B0604020202020204" pitchFamily="34" charset="0"/>
              <a:buChar char="•"/>
            </a:pPr>
            <a:r>
              <a:rPr lang="en-US" sz="1650">
                <a:solidFill>
                  <a:srgbClr val="002060"/>
                </a:solidFill>
                <a:latin typeface="Arial" charset="0"/>
                <a:cs typeface="Arial" charset="0"/>
              </a:rPr>
              <a:t>View tax compliance report</a:t>
            </a:r>
          </a:p>
          <a:p>
            <a:pPr marL="285750" indent="-285750" algn="l">
              <a:spcAft>
                <a:spcPts val="300"/>
              </a:spcAft>
              <a:buFont typeface="Arial" panose="020B0604020202020204" pitchFamily="34" charset="0"/>
              <a:buChar char="•"/>
            </a:pPr>
            <a:r>
              <a:rPr lang="en-US" sz="1650">
                <a:solidFill>
                  <a:srgbClr val="002060"/>
                </a:solidFill>
                <a:latin typeface="Arial" charset="0"/>
                <a:cs typeface="Arial" charset="0"/>
              </a:rPr>
              <a:t>View tax certificate for award use</a:t>
            </a:r>
          </a:p>
          <a:p>
            <a:pPr marL="285750" indent="-285750" algn="l">
              <a:spcAft>
                <a:spcPts val="300"/>
              </a:spcAft>
              <a:buFont typeface="Arial" panose="020B0604020202020204" pitchFamily="34" charset="0"/>
              <a:buChar char="•"/>
            </a:pPr>
            <a:r>
              <a:rPr lang="en-US" sz="1650">
                <a:solidFill>
                  <a:srgbClr val="002060"/>
                </a:solidFill>
                <a:latin typeface="Arial" charset="0"/>
                <a:cs typeface="Arial" charset="0"/>
              </a:rPr>
              <a:t>Notices and letters</a:t>
            </a:r>
          </a:p>
          <a:p>
            <a:pPr marL="285750" indent="-285750" algn="l">
              <a:spcAft>
                <a:spcPts val="300"/>
              </a:spcAft>
              <a:buFont typeface="Arial" panose="020B0604020202020204" pitchFamily="34" charset="0"/>
              <a:buChar char="•"/>
            </a:pPr>
            <a:r>
              <a:rPr lang="en-US" sz="1650">
                <a:solidFill>
                  <a:srgbClr val="002060"/>
                </a:solidFill>
                <a:latin typeface="Arial" charset="0"/>
                <a:cs typeface="Arial" charset="0"/>
              </a:rPr>
              <a:t>Registration for clean energy credits (if eligible)</a:t>
            </a:r>
          </a:p>
          <a:p>
            <a:pPr algn="l">
              <a:spcAft>
                <a:spcPts val="300"/>
              </a:spcAft>
              <a:buFont typeface="Arial" panose="020B0604020202020204" pitchFamily="34" charset="0"/>
              <a:buChar char="•"/>
            </a:pPr>
            <a:endParaRPr lang="en-US" sz="1650">
              <a:solidFill>
                <a:srgbClr val="002060"/>
              </a:solidFill>
              <a:latin typeface="Arial" charset="0"/>
              <a:cs typeface="Arial" charset="0"/>
            </a:endParaRPr>
          </a:p>
          <a:p>
            <a:pPr algn="l">
              <a:spcAft>
                <a:spcPts val="300"/>
              </a:spcAft>
            </a:pPr>
            <a:r>
              <a:rPr lang="en-US" sz="1650" b="1">
                <a:solidFill>
                  <a:srgbClr val="002060"/>
                </a:solidFill>
                <a:latin typeface="Arial" charset="0"/>
                <a:cs typeface="Arial" charset="0"/>
              </a:rPr>
              <a:t>Partnerships and S corporations</a:t>
            </a:r>
          </a:p>
          <a:p>
            <a:pPr marL="285750" indent="-285750" algn="l">
              <a:spcAft>
                <a:spcPts val="300"/>
              </a:spcAft>
              <a:buFont typeface="Arial" panose="020B0604020202020204" pitchFamily="34" charset="0"/>
              <a:buChar char="•"/>
            </a:pPr>
            <a:r>
              <a:rPr lang="en-US" sz="1650">
                <a:solidFill>
                  <a:srgbClr val="002060"/>
                </a:solidFill>
                <a:latin typeface="Arial" charset="0"/>
                <a:cs typeface="Arial" charset="0"/>
              </a:rPr>
              <a:t>View business information on file</a:t>
            </a:r>
          </a:p>
          <a:p>
            <a:pPr marL="285750" indent="-285750" algn="l">
              <a:spcAft>
                <a:spcPts val="300"/>
              </a:spcAft>
              <a:buFont typeface="Arial" panose="020B0604020202020204" pitchFamily="34" charset="0"/>
              <a:buChar char="•"/>
            </a:pPr>
            <a:r>
              <a:rPr lang="en-US" sz="1650">
                <a:solidFill>
                  <a:srgbClr val="002060"/>
                </a:solidFill>
                <a:latin typeface="Arial" charset="0"/>
                <a:cs typeface="Arial" charset="0"/>
              </a:rPr>
              <a:t>View balance due</a:t>
            </a:r>
          </a:p>
          <a:p>
            <a:pPr marL="285750" indent="-285750" algn="l">
              <a:spcAft>
                <a:spcPts val="300"/>
              </a:spcAft>
              <a:buFont typeface="Arial" panose="020B0604020202020204" pitchFamily="34" charset="0"/>
              <a:buChar char="•"/>
            </a:pPr>
            <a:r>
              <a:rPr lang="en-US" sz="1650">
                <a:solidFill>
                  <a:srgbClr val="002060"/>
                </a:solidFill>
                <a:latin typeface="Arial" charset="0"/>
                <a:cs typeface="Arial" charset="0"/>
              </a:rPr>
              <a:t>Make same-day and scheduled payments</a:t>
            </a:r>
          </a:p>
          <a:p>
            <a:pPr marL="285750" indent="-285750" algn="l">
              <a:spcAft>
                <a:spcPts val="300"/>
              </a:spcAft>
              <a:buFont typeface="Arial" panose="020B0604020202020204" pitchFamily="34" charset="0"/>
              <a:buChar char="•"/>
            </a:pPr>
            <a:r>
              <a:rPr lang="en-US" sz="1650">
                <a:solidFill>
                  <a:srgbClr val="002060"/>
                </a:solidFill>
                <a:latin typeface="Arial" charset="0"/>
                <a:cs typeface="Arial" charset="0"/>
              </a:rPr>
              <a:t>View payment history</a:t>
            </a:r>
          </a:p>
          <a:p>
            <a:pPr marL="285750" indent="-285750">
              <a:buFont typeface="Arial" panose="020B0604020202020204" pitchFamily="34" charset="0"/>
              <a:buChar char="•"/>
            </a:pPr>
            <a:endParaRPr lang="en-US"/>
          </a:p>
        </p:txBody>
      </p:sp>
    </p:spTree>
    <p:extLst>
      <p:ext uri="{BB962C8B-B14F-4D97-AF65-F5344CB8AC3E}">
        <p14:creationId xmlns:p14="http://schemas.microsoft.com/office/powerpoint/2010/main" val="17054294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1B7416AA-1D14-4CB9-89A6-529A0E6E8C22}"/>
              </a:ext>
            </a:extLst>
          </p:cNvPr>
          <p:cNvSpPr>
            <a:spLocks noGrp="1" noChangeArrowheads="1"/>
          </p:cNvSpPr>
          <p:nvPr>
            <p:ph type="title"/>
          </p:nvPr>
        </p:nvSpPr>
        <p:spPr>
          <a:xfrm>
            <a:off x="3463447" y="264330"/>
            <a:ext cx="5486400" cy="514350"/>
          </a:xfrm>
        </p:spPr>
        <p:txBody>
          <a:bodyPr/>
          <a:lstStyle/>
          <a:p>
            <a:r>
              <a:rPr lang="en-US" altLang="en-US" dirty="0">
                <a:latin typeface="Arial"/>
                <a:cs typeface="Arial"/>
              </a:rPr>
              <a:t>We’re Here to Help</a:t>
            </a:r>
          </a:p>
        </p:txBody>
      </p:sp>
      <p:sp>
        <p:nvSpPr>
          <p:cNvPr id="11267" name="Slide Number Placeholder 1">
            <a:extLst>
              <a:ext uri="{FF2B5EF4-FFF2-40B4-BE49-F238E27FC236}">
                <a16:creationId xmlns:a16="http://schemas.microsoft.com/office/drawing/2014/main" id="{A3067045-7769-41EF-BEA9-DD4043FB0FFB}"/>
              </a:ext>
            </a:extLst>
          </p:cNvPr>
          <p:cNvSpPr>
            <a:spLocks noGrp="1"/>
          </p:cNvSpPr>
          <p:nvPr>
            <p:ph type="sldNum" sz="quarter" idx="12"/>
          </p:nvPr>
        </p:nvSpPr>
        <p:spPr>
          <a:xfrm>
            <a:off x="507206" y="5554981"/>
            <a:ext cx="457200" cy="27432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CCFFFF"/>
              </a:buClr>
              <a:buSzPct val="135000"/>
              <a:buChar char="•"/>
              <a:defRPr sz="2100">
                <a:solidFill>
                  <a:schemeClr val="tx1"/>
                </a:solidFill>
                <a:latin typeface="Arial" panose="020B0604020202020204" pitchFamily="34" charset="0"/>
              </a:defRPr>
            </a:lvl1pPr>
            <a:lvl2pPr marL="557213" indent="-214313">
              <a:spcBef>
                <a:spcPct val="20000"/>
              </a:spcBef>
              <a:buClr>
                <a:srgbClr val="CCFFFF"/>
              </a:buClr>
              <a:buSzPct val="135000"/>
              <a:buFont typeface="Arial" panose="020B0604020202020204" pitchFamily="34" charset="0"/>
              <a:buChar char="–"/>
              <a:defRPr sz="2100">
                <a:solidFill>
                  <a:schemeClr val="tx1"/>
                </a:solidFill>
                <a:latin typeface="Arial" panose="020B0604020202020204" pitchFamily="34" charset="0"/>
              </a:defRPr>
            </a:lvl2pPr>
            <a:lvl3pPr marL="857250" indent="-171450">
              <a:spcBef>
                <a:spcPct val="20000"/>
              </a:spcBef>
              <a:buClr>
                <a:srgbClr val="CCFFFF"/>
              </a:buClr>
              <a:buSzPct val="135000"/>
              <a:buFont typeface="Wingdings" panose="05000000000000000000" pitchFamily="2" charset="2"/>
              <a:buChar char="s"/>
              <a:defRPr sz="2100">
                <a:solidFill>
                  <a:schemeClr val="tx1"/>
                </a:solidFill>
                <a:latin typeface="Arial" panose="020B0604020202020204" pitchFamily="34" charset="0"/>
              </a:defRPr>
            </a:lvl3pPr>
            <a:lvl4pPr marL="1200150" indent="-171450">
              <a:spcBef>
                <a:spcPct val="20000"/>
              </a:spcBef>
              <a:buClr>
                <a:srgbClr val="CCFFFF"/>
              </a:buClr>
              <a:buSzPct val="135000"/>
              <a:buChar char="•"/>
              <a:defRPr sz="2100">
                <a:solidFill>
                  <a:schemeClr val="tx1"/>
                </a:solidFill>
                <a:latin typeface="Arial" panose="020B0604020202020204" pitchFamily="34" charset="0"/>
              </a:defRPr>
            </a:lvl4pPr>
            <a:lvl5pPr marL="1543050" indent="-171450">
              <a:spcBef>
                <a:spcPct val="20000"/>
              </a:spcBef>
              <a:buClr>
                <a:srgbClr val="CCFFFF"/>
              </a:buClr>
              <a:buSzPct val="135000"/>
              <a:buChar char="•"/>
              <a:defRPr sz="2100">
                <a:solidFill>
                  <a:schemeClr val="tx1"/>
                </a:solidFill>
                <a:latin typeface="Arial" panose="020B0604020202020204" pitchFamily="34" charset="0"/>
              </a:defRPr>
            </a:lvl5pPr>
            <a:lvl6pPr marL="1885950" indent="-171450" eaLnBrk="0" fontAlgn="base" hangingPunct="0">
              <a:spcBef>
                <a:spcPct val="20000"/>
              </a:spcBef>
              <a:spcAft>
                <a:spcPct val="0"/>
              </a:spcAft>
              <a:buClr>
                <a:srgbClr val="CCFFFF"/>
              </a:buClr>
              <a:buSzPct val="135000"/>
              <a:buChar char="•"/>
              <a:defRPr sz="2100">
                <a:solidFill>
                  <a:schemeClr val="tx1"/>
                </a:solidFill>
                <a:latin typeface="Arial" panose="020B0604020202020204" pitchFamily="34" charset="0"/>
              </a:defRPr>
            </a:lvl6pPr>
            <a:lvl7pPr marL="2228850" indent="-171450" eaLnBrk="0" fontAlgn="base" hangingPunct="0">
              <a:spcBef>
                <a:spcPct val="20000"/>
              </a:spcBef>
              <a:spcAft>
                <a:spcPct val="0"/>
              </a:spcAft>
              <a:buClr>
                <a:srgbClr val="CCFFFF"/>
              </a:buClr>
              <a:buSzPct val="135000"/>
              <a:buChar char="•"/>
              <a:defRPr sz="2100">
                <a:solidFill>
                  <a:schemeClr val="tx1"/>
                </a:solidFill>
                <a:latin typeface="Arial" panose="020B0604020202020204" pitchFamily="34" charset="0"/>
              </a:defRPr>
            </a:lvl7pPr>
            <a:lvl8pPr marL="2571750" indent="-171450" eaLnBrk="0" fontAlgn="base" hangingPunct="0">
              <a:spcBef>
                <a:spcPct val="20000"/>
              </a:spcBef>
              <a:spcAft>
                <a:spcPct val="0"/>
              </a:spcAft>
              <a:buClr>
                <a:srgbClr val="CCFFFF"/>
              </a:buClr>
              <a:buSzPct val="135000"/>
              <a:buChar char="•"/>
              <a:defRPr sz="2100">
                <a:solidFill>
                  <a:schemeClr val="tx1"/>
                </a:solidFill>
                <a:latin typeface="Arial" panose="020B0604020202020204" pitchFamily="34" charset="0"/>
              </a:defRPr>
            </a:lvl8pPr>
            <a:lvl9pPr marL="2914650" indent="-171450" eaLnBrk="0" fontAlgn="base" hangingPunct="0">
              <a:spcBef>
                <a:spcPct val="20000"/>
              </a:spcBef>
              <a:spcAft>
                <a:spcPct val="0"/>
              </a:spcAft>
              <a:buClr>
                <a:srgbClr val="CCFFFF"/>
              </a:buClr>
              <a:buSzPct val="135000"/>
              <a:buChar char="•"/>
              <a:defRPr sz="2100">
                <a:solidFill>
                  <a:schemeClr val="tx1"/>
                </a:solidFill>
                <a:latin typeface="Arial" panose="020B0604020202020204" pitchFamily="34" charset="0"/>
              </a:defRPr>
            </a:lvl9pPr>
          </a:lstStyle>
          <a:p>
            <a:pPr>
              <a:defRPr/>
            </a:pPr>
            <a:fld id="{83D2D572-C710-4B49-9775-11E8387D6AF6}" type="slidenum">
              <a:rPr lang="en-US" altLang="en-US" sz="600"/>
              <a:pPr>
                <a:defRPr/>
              </a:pPr>
              <a:t>27</a:t>
            </a:fld>
            <a:endParaRPr lang="en-US" altLang="en-US" sz="600" dirty="0"/>
          </a:p>
        </p:txBody>
      </p:sp>
      <p:graphicFrame>
        <p:nvGraphicFramePr>
          <p:cNvPr id="3" name="Table 2">
            <a:extLst>
              <a:ext uri="{FF2B5EF4-FFF2-40B4-BE49-F238E27FC236}">
                <a16:creationId xmlns:a16="http://schemas.microsoft.com/office/drawing/2014/main" id="{8CD84ED1-7214-4824-955B-5219F2935B29}"/>
              </a:ext>
            </a:extLst>
          </p:cNvPr>
          <p:cNvGraphicFramePr>
            <a:graphicFrameLocks noGrp="1"/>
          </p:cNvGraphicFramePr>
          <p:nvPr>
            <p:extLst>
              <p:ext uri="{D42A27DB-BD31-4B8C-83A1-F6EECF244321}">
                <p14:modId xmlns:p14="http://schemas.microsoft.com/office/powerpoint/2010/main" val="362780438"/>
              </p:ext>
            </p:extLst>
          </p:nvPr>
        </p:nvGraphicFramePr>
        <p:xfrm>
          <a:off x="1489943" y="1467612"/>
          <a:ext cx="5399772" cy="4759770"/>
        </p:xfrm>
        <a:graphic>
          <a:graphicData uri="http://schemas.openxmlformats.org/drawingml/2006/table">
            <a:tbl>
              <a:tblPr>
                <a:tableStyleId>{5C22544A-7EE6-4342-B048-85BDC9FD1C3A}</a:tableStyleId>
              </a:tblPr>
              <a:tblGrid>
                <a:gridCol w="5399772">
                  <a:extLst>
                    <a:ext uri="{9D8B030D-6E8A-4147-A177-3AD203B41FA5}">
                      <a16:colId xmlns:a16="http://schemas.microsoft.com/office/drawing/2014/main" val="20000"/>
                    </a:ext>
                  </a:extLst>
                </a:gridCol>
              </a:tblGrid>
              <a:tr h="3708735">
                <a:tc>
                  <a:txBody>
                    <a:bodyPr/>
                    <a:lstStyle/>
                    <a:p>
                      <a:pPr marL="0" marR="0" lvl="0" indent="0" algn="ctr" defTabSz="914400" rtl="0" eaLnBrk="1" fontAlgn="auto" latinLnBrk="0" hangingPunct="1">
                        <a:lnSpc>
                          <a:spcPct val="97000"/>
                        </a:lnSpc>
                        <a:spcBef>
                          <a:spcPts val="0"/>
                        </a:spcBef>
                        <a:spcAft>
                          <a:spcPts val="0"/>
                        </a:spcAft>
                        <a:buClrTx/>
                        <a:buSzTx/>
                        <a:buFontTx/>
                        <a:buNone/>
                        <a:tabLst/>
                        <a:defRPr/>
                      </a:pPr>
                      <a:r>
                        <a:rPr lang="en-US" sz="2800" b="1" dirty="0">
                          <a:solidFill>
                            <a:schemeClr val="tx1"/>
                          </a:solidFill>
                          <a:effectLst/>
                          <a:latin typeface="Times New Roman"/>
                          <a:ea typeface="Calibri"/>
                          <a:cs typeface="Times New Roman"/>
                        </a:rPr>
                        <a:t>Business Help Line </a:t>
                      </a:r>
                    </a:p>
                    <a:p>
                      <a:pPr marL="0" marR="0" lvl="0" indent="0" algn="ctr" defTabSz="914400" rtl="0" eaLnBrk="1" fontAlgn="auto" latinLnBrk="0" hangingPunct="1">
                        <a:lnSpc>
                          <a:spcPct val="97000"/>
                        </a:lnSpc>
                        <a:spcBef>
                          <a:spcPts val="0"/>
                        </a:spcBef>
                        <a:spcAft>
                          <a:spcPts val="0"/>
                        </a:spcAft>
                        <a:buClrTx/>
                        <a:buSzTx/>
                        <a:buFontTx/>
                        <a:buNone/>
                        <a:tabLst/>
                        <a:defRPr/>
                      </a:pPr>
                      <a:r>
                        <a:rPr lang="en-US" sz="2800" b="1" dirty="0">
                          <a:solidFill>
                            <a:schemeClr val="tx1"/>
                          </a:solidFill>
                          <a:effectLst/>
                          <a:latin typeface="Times New Roman"/>
                          <a:ea typeface="Calibri"/>
                          <a:cs typeface="Times New Roman"/>
                        </a:rPr>
                        <a:t>800-829-4933</a:t>
                      </a:r>
                    </a:p>
                    <a:p>
                      <a:pPr marL="0" marR="0" algn="ctr">
                        <a:lnSpc>
                          <a:spcPct val="97000"/>
                        </a:lnSpc>
                        <a:spcBef>
                          <a:spcPts val="0"/>
                        </a:spcBef>
                        <a:spcAft>
                          <a:spcPts val="0"/>
                        </a:spcAft>
                      </a:pPr>
                      <a:endParaRPr lang="en-US" sz="2800" b="1" dirty="0">
                        <a:solidFill>
                          <a:schemeClr val="tx1"/>
                        </a:solidFill>
                        <a:effectLst/>
                        <a:latin typeface="Times New Roman"/>
                        <a:ea typeface="Calibri"/>
                        <a:cs typeface="Times New Roman"/>
                      </a:endParaRPr>
                    </a:p>
                    <a:p>
                      <a:pPr marL="0" marR="0" algn="ctr">
                        <a:lnSpc>
                          <a:spcPct val="97000"/>
                        </a:lnSpc>
                        <a:spcBef>
                          <a:spcPts val="0"/>
                        </a:spcBef>
                        <a:spcAft>
                          <a:spcPts val="0"/>
                        </a:spcAft>
                      </a:pPr>
                      <a:endParaRPr lang="en-US" sz="2800" b="1" dirty="0">
                        <a:solidFill>
                          <a:schemeClr val="tx1"/>
                        </a:solidFill>
                        <a:effectLst/>
                        <a:latin typeface="Times New Roman"/>
                        <a:ea typeface="Calibri"/>
                        <a:cs typeface="Times New Roman"/>
                      </a:endParaRPr>
                    </a:p>
                    <a:p>
                      <a:pPr marL="0" marR="0" algn="ctr">
                        <a:lnSpc>
                          <a:spcPct val="97000"/>
                        </a:lnSpc>
                        <a:spcBef>
                          <a:spcPts val="0"/>
                        </a:spcBef>
                        <a:spcAft>
                          <a:spcPts val="0"/>
                        </a:spcAft>
                      </a:pPr>
                      <a:r>
                        <a:rPr lang="en-US" sz="2800" b="1" dirty="0">
                          <a:solidFill>
                            <a:schemeClr val="tx1"/>
                          </a:solidFill>
                          <a:effectLst/>
                          <a:latin typeface="Times New Roman"/>
                          <a:ea typeface="Calibri"/>
                          <a:cs typeface="Times New Roman"/>
                        </a:rPr>
                        <a:t>Individual Tax Help Line </a:t>
                      </a:r>
                    </a:p>
                    <a:p>
                      <a:pPr marL="0" marR="0" algn="ctr">
                        <a:lnSpc>
                          <a:spcPct val="97000"/>
                        </a:lnSpc>
                        <a:spcBef>
                          <a:spcPts val="0"/>
                        </a:spcBef>
                        <a:spcAft>
                          <a:spcPts val="0"/>
                        </a:spcAft>
                      </a:pPr>
                      <a:r>
                        <a:rPr lang="en-US" sz="2800" b="1" dirty="0">
                          <a:solidFill>
                            <a:schemeClr val="tx1"/>
                          </a:solidFill>
                          <a:effectLst/>
                          <a:latin typeface="Times New Roman"/>
                          <a:ea typeface="Calibri"/>
                          <a:cs typeface="Times New Roman"/>
                        </a:rPr>
                        <a:t>800-829-1040</a:t>
                      </a:r>
                    </a:p>
                    <a:p>
                      <a:pPr marL="0" marR="0" algn="ctr">
                        <a:lnSpc>
                          <a:spcPct val="97000"/>
                        </a:lnSpc>
                        <a:spcBef>
                          <a:spcPts val="0"/>
                        </a:spcBef>
                        <a:spcAft>
                          <a:spcPts val="0"/>
                        </a:spcAft>
                      </a:pPr>
                      <a:endParaRPr lang="en-US" sz="2800" b="1" dirty="0">
                        <a:solidFill>
                          <a:schemeClr val="tx1"/>
                        </a:solidFill>
                        <a:effectLst/>
                        <a:latin typeface="Times New Roman"/>
                        <a:ea typeface="Calibri"/>
                        <a:cs typeface="Times New Roman"/>
                      </a:endParaRPr>
                    </a:p>
                    <a:p>
                      <a:pPr marL="0" marR="0" algn="ctr">
                        <a:lnSpc>
                          <a:spcPct val="97000"/>
                        </a:lnSpc>
                        <a:spcBef>
                          <a:spcPts val="0"/>
                        </a:spcBef>
                        <a:spcAft>
                          <a:spcPts val="0"/>
                        </a:spcAft>
                      </a:pPr>
                      <a:endParaRPr lang="en-US" sz="2800" b="1" dirty="0">
                        <a:solidFill>
                          <a:schemeClr val="tx1"/>
                        </a:solidFill>
                        <a:effectLst/>
                        <a:latin typeface="Times New Roman"/>
                        <a:ea typeface="Calibri"/>
                        <a:cs typeface="Times New Roman"/>
                      </a:endParaRPr>
                    </a:p>
                    <a:p>
                      <a:pPr marL="0" marR="0" algn="ctr">
                        <a:lnSpc>
                          <a:spcPct val="97000"/>
                        </a:lnSpc>
                        <a:spcBef>
                          <a:spcPts val="0"/>
                        </a:spcBef>
                        <a:spcAft>
                          <a:spcPts val="0"/>
                        </a:spcAft>
                      </a:pPr>
                      <a:r>
                        <a:rPr lang="en-US" sz="2800" b="1" dirty="0">
                          <a:solidFill>
                            <a:schemeClr val="tx1"/>
                          </a:solidFill>
                          <a:effectLst/>
                          <a:latin typeface="Times New Roman"/>
                          <a:ea typeface="Calibri"/>
                          <a:cs typeface="Times New Roman"/>
                        </a:rPr>
                        <a:t>Taxpayer Assistance Centers, </a:t>
                      </a:r>
                    </a:p>
                    <a:p>
                      <a:pPr marL="0" marR="0" algn="ctr">
                        <a:lnSpc>
                          <a:spcPct val="97000"/>
                        </a:lnSpc>
                        <a:spcBef>
                          <a:spcPts val="0"/>
                        </a:spcBef>
                        <a:spcAft>
                          <a:spcPts val="0"/>
                        </a:spcAft>
                      </a:pPr>
                      <a:r>
                        <a:rPr lang="en-US" sz="2800" b="1" dirty="0">
                          <a:solidFill>
                            <a:schemeClr val="tx1"/>
                          </a:solidFill>
                          <a:effectLst/>
                          <a:latin typeface="Times New Roman"/>
                          <a:ea typeface="Calibri"/>
                          <a:cs typeface="Times New Roman"/>
                        </a:rPr>
                        <a:t>In-person appointments:</a:t>
                      </a:r>
                    </a:p>
                    <a:p>
                      <a:pPr marL="0" marR="0" algn="ctr">
                        <a:lnSpc>
                          <a:spcPct val="97000"/>
                        </a:lnSpc>
                        <a:spcBef>
                          <a:spcPts val="0"/>
                        </a:spcBef>
                        <a:spcAft>
                          <a:spcPts val="0"/>
                        </a:spcAft>
                      </a:pPr>
                      <a:r>
                        <a:rPr lang="en-US" sz="2800" b="1" dirty="0">
                          <a:solidFill>
                            <a:schemeClr val="tx1"/>
                          </a:solidFill>
                          <a:effectLst/>
                          <a:latin typeface="Times New Roman"/>
                          <a:ea typeface="Calibri"/>
                          <a:cs typeface="Times New Roman"/>
                        </a:rPr>
                        <a:t>844-545-5640</a:t>
                      </a:r>
                    </a:p>
                    <a:p>
                      <a:pPr marL="0" marR="0">
                        <a:lnSpc>
                          <a:spcPct val="97000"/>
                        </a:lnSpc>
                        <a:spcBef>
                          <a:spcPts val="0"/>
                        </a:spcBef>
                        <a:spcAft>
                          <a:spcPts val="0"/>
                        </a:spcAft>
                      </a:pPr>
                      <a:endParaRPr lang="en-US" sz="1400" b="1" dirty="0">
                        <a:solidFill>
                          <a:schemeClr val="tx1"/>
                        </a:solidFill>
                        <a:effectLst/>
                        <a:latin typeface="Times New Roman"/>
                        <a:ea typeface="Calibri"/>
                        <a:cs typeface="Times New Roman"/>
                      </a:endParaRPr>
                    </a:p>
                  </a:txBody>
                  <a:tcPr marL="51435" marR="5143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697034310"/>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37A17-8FD3-E6AB-D174-6467E09E1A33}"/>
              </a:ext>
            </a:extLst>
          </p:cNvPr>
          <p:cNvSpPr>
            <a:spLocks noGrp="1"/>
          </p:cNvSpPr>
          <p:nvPr>
            <p:ph type="title"/>
          </p:nvPr>
        </p:nvSpPr>
        <p:spPr/>
        <p:txBody>
          <a:bodyPr/>
          <a:lstStyle/>
          <a:p>
            <a:r>
              <a:rPr lang="en-US" sz="2800" dirty="0"/>
              <a:t>Choosing a Tax Professional</a:t>
            </a:r>
            <a:endParaRPr lang="en-US" dirty="0"/>
          </a:p>
        </p:txBody>
      </p:sp>
      <p:sp>
        <p:nvSpPr>
          <p:cNvPr id="13" name="Slide Number Placeholder 2">
            <a:extLst>
              <a:ext uri="{FF2B5EF4-FFF2-40B4-BE49-F238E27FC236}">
                <a16:creationId xmlns:a16="http://schemas.microsoft.com/office/drawing/2014/main" id="{69D772A6-0FCE-5790-138C-161E21B400E7}"/>
              </a:ext>
            </a:extLst>
          </p:cNvPr>
          <p:cNvSpPr txBox="1">
            <a:spLocks/>
          </p:cNvSpPr>
          <p:nvPr/>
        </p:nvSpPr>
        <p:spPr>
          <a:xfrm>
            <a:off x="1934821" y="513680"/>
            <a:ext cx="609600" cy="365760"/>
          </a:xfrm>
          <a:prstGeom prst="rect">
            <a:avLst/>
          </a:prstGeom>
        </p:spPr>
        <p:txBody>
          <a:bodyPr vert="horz" wrap="square" lIns="91440" tIns="45720" rIns="91440" bIns="45720" rtlCol="0" anchor="b">
            <a:noAutofit/>
          </a:bodyPr>
          <a:lstStyle>
            <a:lvl1pPr marL="0" indent="0" algn="l" defTabSz="914400" rtl="0" eaLnBrk="1" latinLnBrk="0" hangingPunct="1">
              <a:lnSpc>
                <a:spcPts val="2700"/>
              </a:lnSpc>
              <a:spcBef>
                <a:spcPts val="0"/>
              </a:spcBef>
              <a:spcAft>
                <a:spcPts val="0"/>
              </a:spcAft>
              <a:buFont typeface="Arial" panose="020B0604020202020204" pitchFamily="34" charset="0"/>
              <a:buNone/>
              <a:defRPr sz="1500" b="0" i="0" kern="1200" baseline="0">
                <a:solidFill>
                  <a:srgbClr val="B31942"/>
                </a:solidFill>
                <a:latin typeface="Arial" charset="0"/>
                <a:ea typeface="Arial" charset="0"/>
                <a:cs typeface="Arial" charset="0"/>
              </a:defRPr>
            </a:lvl1pPr>
            <a:lvl2pPr marL="0" indent="0" algn="l" defTabSz="914400" rtl="0" eaLnBrk="1" latinLnBrk="0" hangingPunct="1">
              <a:lnSpc>
                <a:spcPct val="90000"/>
              </a:lnSpc>
              <a:spcBef>
                <a:spcPts val="1000"/>
              </a:spcBef>
              <a:spcAft>
                <a:spcPts val="600"/>
              </a:spcAft>
              <a:buClr>
                <a:schemeClr val="tx2"/>
              </a:buClr>
              <a:buFont typeface="Arial" panose="020B0604020202020204" pitchFamily="34" charset="0"/>
              <a:buNone/>
              <a:defRPr sz="2000" b="0" kern="1200" baseline="0">
                <a:solidFill>
                  <a:srgbClr val="0A3161"/>
                </a:solidFill>
                <a:latin typeface="Arial" charset="0"/>
                <a:ea typeface="Arial" charset="0"/>
                <a:cs typeface="Arial" charset="0"/>
              </a:defRPr>
            </a:lvl2pPr>
            <a:lvl3pPr marL="182880" marR="0" indent="-182880" algn="l" defTabSz="914400" rtl="0" eaLnBrk="1" fontAlgn="auto" latinLnBrk="0" hangingPunct="1">
              <a:lnSpc>
                <a:spcPct val="90000"/>
              </a:lnSpc>
              <a:spcBef>
                <a:spcPts val="1000"/>
              </a:spcBef>
              <a:spcAft>
                <a:spcPts val="600"/>
              </a:spcAft>
              <a:buClr>
                <a:srgbClr val="B31942"/>
              </a:buClr>
              <a:buSzTx/>
              <a:buFont typeface="Arial" charset="0"/>
              <a:buChar char="•"/>
              <a:tabLst/>
              <a:defRPr sz="2000" kern="1200" baseline="0">
                <a:solidFill>
                  <a:srgbClr val="0A3161"/>
                </a:solidFill>
                <a:latin typeface="Arial" charset="0"/>
                <a:ea typeface="Arial" charset="0"/>
                <a:cs typeface="Arial" charset="0"/>
              </a:defRPr>
            </a:lvl3pPr>
            <a:lvl4pPr marL="685800" indent="-182880" algn="l" defTabSz="914400" rtl="0" eaLnBrk="1" latinLnBrk="0" hangingPunct="1">
              <a:lnSpc>
                <a:spcPct val="90000"/>
              </a:lnSpc>
              <a:spcBef>
                <a:spcPts val="500"/>
              </a:spcBef>
              <a:spcAft>
                <a:spcPts val="200"/>
              </a:spcAft>
              <a:buClr>
                <a:srgbClr val="B31942"/>
              </a:buClr>
              <a:buFont typeface="Arial" charset="0"/>
              <a:buChar char="•"/>
              <a:defRPr sz="1600" kern="1200">
                <a:solidFill>
                  <a:schemeClr val="accent2"/>
                </a:solidFill>
                <a:latin typeface="Arial" charset="0"/>
                <a:ea typeface="Arial" charset="0"/>
                <a:cs typeface="Arial" charset="0"/>
              </a:defRPr>
            </a:lvl4pPr>
            <a:lvl5pPr marL="0" indent="-342900" algn="l" defTabSz="914400" rtl="0" eaLnBrk="1" latinLnBrk="0" hangingPunct="1">
              <a:lnSpc>
                <a:spcPct val="90000"/>
              </a:lnSpc>
              <a:spcBef>
                <a:spcPts val="500"/>
              </a:spcBef>
              <a:spcAft>
                <a:spcPts val="200"/>
              </a:spcAft>
              <a:buFont typeface="+mj-lt"/>
              <a:buAutoNum type="arabicPeriod"/>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base" latinLnBrk="0" hangingPunct="1">
              <a:lnSpc>
                <a:spcPct val="168749"/>
              </a:lnSpc>
              <a:spcBef>
                <a:spcPts val="0"/>
              </a:spcBef>
              <a:spcAft>
                <a:spcPts val="0"/>
              </a:spcAft>
              <a:buClrTx/>
              <a:buSzTx/>
              <a:buFont typeface="Arial" panose="020B0604020202020204" pitchFamily="34" charset="0"/>
              <a:buNone/>
              <a:tabLst/>
              <a:defRPr/>
            </a:pPr>
            <a:fld id="{E9756F47-50CE-485F-ACD5-EA6DFF797E7C}" type="slidenum">
              <a:rPr kumimoji="0" lang="en-US" altLang="en-US" sz="2400" b="1" i="0" u="none" strike="noStrike" kern="1200" cap="none" spc="0" normalizeH="0" baseline="0" noProof="0">
                <a:ln>
                  <a:noFill/>
                </a:ln>
                <a:solidFill>
                  <a:srgbClr val="002060"/>
                </a:solidFill>
                <a:effectLst/>
                <a:uLnTx/>
                <a:uFillTx/>
                <a:latin typeface="Arial" charset="0"/>
                <a:cs typeface="Arial" charset="0"/>
              </a:rPr>
              <a:pPr marL="0" marR="0" lvl="0" indent="0" algn="ctr" defTabSz="914400" rtl="0" eaLnBrk="1" fontAlgn="base" latinLnBrk="0" hangingPunct="1">
                <a:lnSpc>
                  <a:spcPct val="168749"/>
                </a:lnSpc>
                <a:spcBef>
                  <a:spcPts val="0"/>
                </a:spcBef>
                <a:spcAft>
                  <a:spcPts val="0"/>
                </a:spcAft>
                <a:buClrTx/>
                <a:buSzTx/>
                <a:buFont typeface="Arial" panose="020B0604020202020204" pitchFamily="34" charset="0"/>
                <a:buNone/>
                <a:tabLst/>
                <a:defRPr/>
              </a:pPr>
              <a:t>28</a:t>
            </a:fld>
            <a:endParaRPr lang="en-US" altLang="en-US" sz="2400" b="1" i="0" u="none" strike="noStrike" kern="1200" cap="none" spc="0" normalizeH="0" baseline="0" noProof="0">
              <a:ln>
                <a:noFill/>
              </a:ln>
              <a:solidFill>
                <a:srgbClr val="002060"/>
              </a:solidFill>
              <a:effectLst/>
              <a:uLnTx/>
              <a:uFillTx/>
            </a:endParaRPr>
          </a:p>
        </p:txBody>
      </p:sp>
      <p:pic>
        <p:nvPicPr>
          <p:cNvPr id="19" name="Picture 18" descr="Image: Publication 5924">
            <a:extLst>
              <a:ext uri="{FF2B5EF4-FFF2-40B4-BE49-F238E27FC236}">
                <a16:creationId xmlns:a16="http://schemas.microsoft.com/office/drawing/2014/main" id="{05B9F482-D49A-C805-72F6-EEEB511FD64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8432" y="1230665"/>
            <a:ext cx="3347957" cy="4334552"/>
          </a:xfrm>
          <a:prstGeom prst="rect">
            <a:avLst/>
          </a:prstGeom>
          <a:ln w="38100">
            <a:solidFill>
              <a:srgbClr val="000000"/>
            </a:solidFill>
          </a:ln>
          <a:effectLst>
            <a:outerShdw blurRad="50800" dist="38100" dir="2700000" algn="tl" rotWithShape="0">
              <a:prstClr val="black">
                <a:alpha val="40000"/>
              </a:prstClr>
            </a:outerShdw>
          </a:effectLst>
        </p:spPr>
      </p:pic>
      <p:sp>
        <p:nvSpPr>
          <p:cNvPr id="22" name="TextBox 21">
            <a:extLst>
              <a:ext uri="{FF2B5EF4-FFF2-40B4-BE49-F238E27FC236}">
                <a16:creationId xmlns:a16="http://schemas.microsoft.com/office/drawing/2014/main" id="{47EACB26-E66C-1FEC-48F6-093F2235D673}"/>
              </a:ext>
            </a:extLst>
          </p:cNvPr>
          <p:cNvSpPr txBox="1"/>
          <p:nvPr/>
        </p:nvSpPr>
        <p:spPr>
          <a:xfrm>
            <a:off x="198432" y="5692912"/>
            <a:ext cx="3347957" cy="85408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
                <a:srgbClr val="C00000"/>
              </a:buClr>
              <a:buSzTx/>
              <a:buFontTx/>
              <a:buNone/>
              <a:tabLst/>
              <a:defRPr/>
            </a:pPr>
            <a:r>
              <a:rPr kumimoji="0" lang="en-US" sz="1650" b="1" i="0" u="none" strike="noStrike" kern="1200" cap="none" spc="0" normalizeH="0" baseline="0" noProof="0">
                <a:ln>
                  <a:noFill/>
                </a:ln>
                <a:solidFill>
                  <a:srgbClr val="C00000"/>
                </a:solidFill>
                <a:effectLst/>
                <a:uLnTx/>
                <a:uFillTx/>
                <a:latin typeface="Arial" panose="020B0604020202020204"/>
                <a:ea typeface="+mn-ea"/>
                <a:cs typeface="+mn-cs"/>
                <a:hlinkClick r:id="rId4">
                  <a:extLst>
                    <a:ext uri="{A12FA001-AC4F-418D-AE19-62706E023703}">
                      <ahyp:hlinkClr xmlns:ahyp="http://schemas.microsoft.com/office/drawing/2018/hyperlinkcolor" val="tx"/>
                    </a:ext>
                  </a:extLst>
                </a:hlinkClick>
              </a:rPr>
              <a:t>Publication 5924</a:t>
            </a:r>
            <a:r>
              <a:rPr kumimoji="0" lang="en-US" sz="1650" b="1" i="0" u="none" strike="noStrike" kern="1200" cap="none" spc="0" normalizeH="0" baseline="0" noProof="0">
                <a:ln>
                  <a:noFill/>
                </a:ln>
                <a:solidFill>
                  <a:srgbClr val="C00000"/>
                </a:solidFill>
                <a:effectLst/>
                <a:uLnTx/>
                <a:uFillTx/>
                <a:latin typeface="Arial" panose="020B0604020202020204"/>
                <a:ea typeface="+mn-ea"/>
                <a:cs typeface="+mn-cs"/>
              </a:rPr>
              <a:t> </a:t>
            </a:r>
          </a:p>
          <a:p>
            <a:pPr marL="0" marR="0" lvl="0" indent="0" algn="ctr" defTabSz="685800" rtl="0" eaLnBrk="1" fontAlgn="auto" latinLnBrk="0" hangingPunct="1">
              <a:lnSpc>
                <a:spcPct val="100000"/>
              </a:lnSpc>
              <a:spcBef>
                <a:spcPts val="0"/>
              </a:spcBef>
              <a:spcAft>
                <a:spcPts val="0"/>
              </a:spcAft>
              <a:buClr>
                <a:srgbClr val="C00000"/>
              </a:buClr>
              <a:buSzTx/>
              <a:buFontTx/>
              <a:buNone/>
              <a:tabLst/>
              <a:defRPr/>
            </a:pPr>
            <a:r>
              <a:rPr kumimoji="0" lang="en-US" sz="1650" b="0" i="0" u="none" strike="noStrike" kern="1200" cap="none" spc="0" normalizeH="0" baseline="0" noProof="0">
                <a:ln>
                  <a:noFill/>
                </a:ln>
                <a:solidFill>
                  <a:srgbClr val="002060"/>
                </a:solidFill>
                <a:effectLst/>
                <a:uLnTx/>
                <a:uFillTx/>
                <a:latin typeface="Arial" panose="020B0604020202020204"/>
                <a:ea typeface="+mn-ea"/>
                <a:cs typeface="+mn-cs"/>
              </a:rPr>
              <a:t>Tips to Help Small Businesses Choose a Tax Preparer</a:t>
            </a:r>
          </a:p>
        </p:txBody>
      </p:sp>
      <p:grpSp>
        <p:nvGrpSpPr>
          <p:cNvPr id="4" name="Group 3" descr="Avoid">
            <a:extLst>
              <a:ext uri="{FF2B5EF4-FFF2-40B4-BE49-F238E27FC236}">
                <a16:creationId xmlns:a16="http://schemas.microsoft.com/office/drawing/2014/main" id="{EE6BC6CD-8D71-0D56-CFB4-143CF7514244}"/>
              </a:ext>
            </a:extLst>
          </p:cNvPr>
          <p:cNvGrpSpPr/>
          <p:nvPr/>
        </p:nvGrpSpPr>
        <p:grpSpPr>
          <a:xfrm>
            <a:off x="4135014" y="1230665"/>
            <a:ext cx="3032976" cy="444436"/>
            <a:chOff x="0" y="1093544"/>
            <a:chExt cx="3032976" cy="1039207"/>
          </a:xfrm>
        </p:grpSpPr>
        <p:sp>
          <p:nvSpPr>
            <p:cNvPr id="11" name="Rectangle: Rounded Corners 10">
              <a:extLst>
                <a:ext uri="{FF2B5EF4-FFF2-40B4-BE49-F238E27FC236}">
                  <a16:creationId xmlns:a16="http://schemas.microsoft.com/office/drawing/2014/main" id="{944C13D3-2284-9AC1-5EED-98FDDE200693}"/>
                </a:ext>
              </a:extLst>
            </p:cNvPr>
            <p:cNvSpPr/>
            <p:nvPr/>
          </p:nvSpPr>
          <p:spPr>
            <a:xfrm>
              <a:off x="0" y="1093544"/>
              <a:ext cx="3032976" cy="1039207"/>
            </a:xfrm>
            <a:prstGeom prst="roundRect">
              <a:avLst/>
            </a:prstGeom>
            <a:solidFill>
              <a:srgbClr val="002060"/>
            </a:solidFill>
            <a:ln>
              <a:solidFill>
                <a:srgbClr val="C0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2" name="Rectangle: Rounded Corners 4">
              <a:extLst>
                <a:ext uri="{FF2B5EF4-FFF2-40B4-BE49-F238E27FC236}">
                  <a16:creationId xmlns:a16="http://schemas.microsoft.com/office/drawing/2014/main" id="{2C3122B9-C8B7-0566-87A9-75A099239518}"/>
                </a:ext>
              </a:extLst>
            </p:cNvPr>
            <p:cNvSpPr txBox="1"/>
            <p:nvPr/>
          </p:nvSpPr>
          <p:spPr>
            <a:xfrm>
              <a:off x="50730" y="1144274"/>
              <a:ext cx="2931516" cy="9377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41910" rIns="83820" bIns="41910" numCol="1" spcCol="1270" anchor="ctr" anchorCtr="0">
              <a:noAutofit/>
            </a:bodyPr>
            <a:lstStyle/>
            <a:p>
              <a:pPr marL="0" lvl="0" indent="0" defTabSz="977900">
                <a:lnSpc>
                  <a:spcPct val="90000"/>
                </a:lnSpc>
                <a:spcBef>
                  <a:spcPct val="0"/>
                </a:spcBef>
                <a:spcAft>
                  <a:spcPct val="35000"/>
                </a:spcAft>
                <a:buNone/>
              </a:pPr>
              <a:r>
                <a:rPr lang="en-US" sz="2200" b="0" kern="1200" baseline="0"/>
                <a:t>Avoid</a:t>
              </a:r>
              <a:endParaRPr lang="en-US" sz="2200" kern="1200"/>
            </a:p>
          </p:txBody>
        </p:sp>
      </p:grpSp>
      <p:sp>
        <p:nvSpPr>
          <p:cNvPr id="3" name="TextBox 2">
            <a:extLst>
              <a:ext uri="{FF2B5EF4-FFF2-40B4-BE49-F238E27FC236}">
                <a16:creationId xmlns:a16="http://schemas.microsoft.com/office/drawing/2014/main" id="{B683D7F9-9F09-8CE7-3B4D-3CFC272842BC}"/>
              </a:ext>
            </a:extLst>
          </p:cNvPr>
          <p:cNvSpPr txBox="1"/>
          <p:nvPr/>
        </p:nvSpPr>
        <p:spPr>
          <a:xfrm>
            <a:off x="4132348" y="1640706"/>
            <a:ext cx="4813220" cy="5070619"/>
          </a:xfrm>
          <a:prstGeom prst="rect">
            <a:avLst/>
          </a:prstGeom>
          <a:noFill/>
        </p:spPr>
        <p:txBody>
          <a:bodyPr wrap="square" rtlCol="0">
            <a:spAutoFit/>
          </a:bodyPr>
          <a:lstStyle/>
          <a:p>
            <a:pPr>
              <a:spcAft>
                <a:spcPts val="600"/>
              </a:spcAft>
            </a:pPr>
            <a:r>
              <a:rPr lang="en-US" dirty="0">
                <a:solidFill>
                  <a:srgbClr val="003366"/>
                </a:solidFill>
              </a:rPr>
              <a:t>Paid preparers who:</a:t>
            </a:r>
          </a:p>
          <a:p>
            <a:pPr marL="285750" lvl="0" indent="-285750">
              <a:spcAft>
                <a:spcPts val="600"/>
              </a:spcAft>
              <a:buFont typeface="Arial" panose="020B0604020202020204" pitchFamily="34" charset="0"/>
              <a:buChar char="•"/>
            </a:pPr>
            <a:r>
              <a:rPr lang="en-US" dirty="0">
                <a:solidFill>
                  <a:srgbClr val="002060"/>
                </a:solidFill>
              </a:rPr>
              <a:t>Claim to get larger refunds</a:t>
            </a:r>
          </a:p>
          <a:p>
            <a:pPr marL="285750" lvl="0" indent="-285750">
              <a:spcAft>
                <a:spcPts val="600"/>
              </a:spcAft>
              <a:buFont typeface="Arial" panose="020B0604020202020204" pitchFamily="34" charset="0"/>
              <a:buChar char="•"/>
            </a:pPr>
            <a:r>
              <a:rPr lang="en-US" dirty="0">
                <a:solidFill>
                  <a:srgbClr val="002060"/>
                </a:solidFill>
              </a:rPr>
              <a:t>Base fees on refund amounts</a:t>
            </a:r>
          </a:p>
          <a:p>
            <a:pPr marL="285750" lvl="0" indent="-285750">
              <a:spcAft>
                <a:spcPts val="600"/>
              </a:spcAft>
              <a:buFont typeface="Arial" panose="020B0604020202020204" pitchFamily="34" charset="0"/>
              <a:buChar char="•"/>
            </a:pPr>
            <a:r>
              <a:rPr lang="en-US" dirty="0">
                <a:solidFill>
                  <a:srgbClr val="002060"/>
                </a:solidFill>
              </a:rPr>
              <a:t>Won’t sign the return or won’t give you a copy</a:t>
            </a:r>
          </a:p>
          <a:p>
            <a:pPr marL="285750" lvl="0" indent="-285750">
              <a:spcAft>
                <a:spcPts val="600"/>
              </a:spcAft>
              <a:buFont typeface="Arial" panose="020B0604020202020204" pitchFamily="34" charset="0"/>
              <a:buChar char="•"/>
            </a:pPr>
            <a:r>
              <a:rPr lang="en-US" dirty="0">
                <a:solidFill>
                  <a:srgbClr val="002060"/>
                </a:solidFill>
              </a:rPr>
              <a:t>Won’t provide a valid IRS Preparer Tax Identification Number (PTIN)</a:t>
            </a:r>
          </a:p>
          <a:p>
            <a:pPr>
              <a:spcAft>
                <a:spcPts val="600"/>
              </a:spcAft>
            </a:pPr>
            <a:endParaRPr lang="en-US" sz="1050" dirty="0"/>
          </a:p>
          <a:p>
            <a:pPr>
              <a:spcAft>
                <a:spcPts val="600"/>
              </a:spcAft>
            </a:pPr>
            <a:endParaRPr lang="en-US" sz="2400" b="1" dirty="0">
              <a:solidFill>
                <a:srgbClr val="002060"/>
              </a:solidFill>
            </a:endParaRPr>
          </a:p>
          <a:p>
            <a:pPr marL="285750" lvl="0" indent="-285750">
              <a:spcAft>
                <a:spcPts val="600"/>
              </a:spcAft>
              <a:buFont typeface="Arial" panose="020B0604020202020204" pitchFamily="34" charset="0"/>
              <a:buChar char="•"/>
            </a:pPr>
            <a:r>
              <a:rPr lang="en-US" dirty="0">
                <a:solidFill>
                  <a:srgbClr val="002060"/>
                </a:solidFill>
              </a:rPr>
              <a:t>Review tax returns before signing</a:t>
            </a:r>
          </a:p>
          <a:p>
            <a:pPr marL="285750" lvl="0" indent="-285750">
              <a:spcAft>
                <a:spcPts val="600"/>
              </a:spcAft>
              <a:buFont typeface="Arial" panose="020B0604020202020204" pitchFamily="34" charset="0"/>
              <a:buChar char="•"/>
            </a:pPr>
            <a:r>
              <a:rPr lang="en-US" dirty="0">
                <a:solidFill>
                  <a:srgbClr val="002060"/>
                </a:solidFill>
              </a:rPr>
              <a:t>Confirm the preparer’s year-round availability</a:t>
            </a:r>
          </a:p>
          <a:p>
            <a:pPr marL="285750" lvl="0" indent="-285750">
              <a:spcAft>
                <a:spcPts val="600"/>
              </a:spcAft>
              <a:buFont typeface="Arial" panose="020B0604020202020204" pitchFamily="34" charset="0"/>
              <a:buChar char="•"/>
            </a:pPr>
            <a:endParaRPr lang="en-US" dirty="0">
              <a:solidFill>
                <a:srgbClr val="002060"/>
              </a:solidFill>
            </a:endParaRPr>
          </a:p>
          <a:p>
            <a:pPr marL="457200" indent="-457200">
              <a:spcAft>
                <a:spcPts val="600"/>
              </a:spcAft>
              <a:buFont typeface="Arial" panose="020B0604020202020204" pitchFamily="34" charset="0"/>
              <a:buChar char="•"/>
            </a:pPr>
            <a:endParaRPr lang="en-US" sz="900" dirty="0">
              <a:solidFill>
                <a:srgbClr val="002060"/>
              </a:solidFill>
            </a:endParaRPr>
          </a:p>
          <a:p>
            <a:pPr marL="457200" indent="-457200">
              <a:spcAft>
                <a:spcPts val="600"/>
              </a:spcAft>
              <a:buFont typeface="Arial" panose="020B0604020202020204" pitchFamily="34" charset="0"/>
              <a:buChar char="•"/>
            </a:pPr>
            <a:r>
              <a:rPr lang="en-US" dirty="0">
                <a:solidFill>
                  <a:srgbClr val="002060"/>
                </a:solidFill>
              </a:rPr>
              <a:t>IRS.gov “choosing a preparer”</a:t>
            </a:r>
          </a:p>
        </p:txBody>
      </p:sp>
      <p:grpSp>
        <p:nvGrpSpPr>
          <p:cNvPr id="5" name="Group 4" descr="Always">
            <a:extLst>
              <a:ext uri="{FF2B5EF4-FFF2-40B4-BE49-F238E27FC236}">
                <a16:creationId xmlns:a16="http://schemas.microsoft.com/office/drawing/2014/main" id="{B0D766EF-0B1B-5118-F775-F557D1F03227}"/>
              </a:ext>
            </a:extLst>
          </p:cNvPr>
          <p:cNvGrpSpPr/>
          <p:nvPr/>
        </p:nvGrpSpPr>
        <p:grpSpPr>
          <a:xfrm>
            <a:off x="4135014" y="4223495"/>
            <a:ext cx="3032976" cy="444436"/>
            <a:chOff x="0" y="2184712"/>
            <a:chExt cx="3032976" cy="1039207"/>
          </a:xfrm>
        </p:grpSpPr>
        <p:sp>
          <p:nvSpPr>
            <p:cNvPr id="9" name="Rectangle: Rounded Corners 8">
              <a:extLst>
                <a:ext uri="{FF2B5EF4-FFF2-40B4-BE49-F238E27FC236}">
                  <a16:creationId xmlns:a16="http://schemas.microsoft.com/office/drawing/2014/main" id="{DB1086E6-6A0C-353B-C345-682A92250AC2}"/>
                </a:ext>
              </a:extLst>
            </p:cNvPr>
            <p:cNvSpPr/>
            <p:nvPr/>
          </p:nvSpPr>
          <p:spPr>
            <a:xfrm>
              <a:off x="0" y="2184712"/>
              <a:ext cx="3032976" cy="1039207"/>
            </a:xfrm>
            <a:prstGeom prst="roundRect">
              <a:avLst/>
            </a:prstGeom>
            <a:solidFill>
              <a:srgbClr val="002060"/>
            </a:solidFill>
            <a:ln>
              <a:solidFill>
                <a:srgbClr val="C0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0" name="Rectangle: Rounded Corners 6">
              <a:extLst>
                <a:ext uri="{FF2B5EF4-FFF2-40B4-BE49-F238E27FC236}">
                  <a16:creationId xmlns:a16="http://schemas.microsoft.com/office/drawing/2014/main" id="{692C7B3F-638E-E0E5-F02B-5F2A85076305}"/>
                </a:ext>
              </a:extLst>
            </p:cNvPr>
            <p:cNvSpPr txBox="1"/>
            <p:nvPr/>
          </p:nvSpPr>
          <p:spPr>
            <a:xfrm>
              <a:off x="50730" y="2235443"/>
              <a:ext cx="2931516" cy="9377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41910" rIns="83820" bIns="41910" numCol="1" spcCol="1270" anchor="ctr" anchorCtr="0">
              <a:noAutofit/>
            </a:bodyPr>
            <a:lstStyle/>
            <a:p>
              <a:pPr marL="0" lvl="0" indent="0" defTabSz="977900">
                <a:lnSpc>
                  <a:spcPct val="90000"/>
                </a:lnSpc>
                <a:spcBef>
                  <a:spcPct val="0"/>
                </a:spcBef>
                <a:spcAft>
                  <a:spcPct val="35000"/>
                </a:spcAft>
                <a:buNone/>
              </a:pPr>
              <a:r>
                <a:rPr lang="en-US" sz="2200" b="0" kern="1200" baseline="0"/>
                <a:t>Always</a:t>
              </a:r>
              <a:endParaRPr lang="en-US" sz="2200" kern="1200"/>
            </a:p>
          </p:txBody>
        </p:sp>
      </p:grpSp>
      <p:grpSp>
        <p:nvGrpSpPr>
          <p:cNvPr id="6" name="Group 5" descr="Search">
            <a:extLst>
              <a:ext uri="{FF2B5EF4-FFF2-40B4-BE49-F238E27FC236}">
                <a16:creationId xmlns:a16="http://schemas.microsoft.com/office/drawing/2014/main" id="{C2F9E36E-035A-3F9C-5CF2-EDC6A533DB8C}"/>
              </a:ext>
            </a:extLst>
          </p:cNvPr>
          <p:cNvGrpSpPr/>
          <p:nvPr/>
        </p:nvGrpSpPr>
        <p:grpSpPr>
          <a:xfrm>
            <a:off x="4185744" y="5692912"/>
            <a:ext cx="3032976" cy="444436"/>
            <a:chOff x="0" y="3275880"/>
            <a:chExt cx="3032976" cy="1039207"/>
          </a:xfrm>
        </p:grpSpPr>
        <p:sp>
          <p:nvSpPr>
            <p:cNvPr id="7" name="Rectangle: Rounded Corners 6">
              <a:extLst>
                <a:ext uri="{FF2B5EF4-FFF2-40B4-BE49-F238E27FC236}">
                  <a16:creationId xmlns:a16="http://schemas.microsoft.com/office/drawing/2014/main" id="{E480085E-19BC-0E33-057F-69D24658943E}"/>
                </a:ext>
              </a:extLst>
            </p:cNvPr>
            <p:cNvSpPr/>
            <p:nvPr/>
          </p:nvSpPr>
          <p:spPr>
            <a:xfrm>
              <a:off x="0" y="3275880"/>
              <a:ext cx="3032976" cy="1039207"/>
            </a:xfrm>
            <a:prstGeom prst="roundRect">
              <a:avLst/>
            </a:prstGeom>
            <a:solidFill>
              <a:srgbClr val="002060"/>
            </a:solidFill>
            <a:ln>
              <a:solidFill>
                <a:srgbClr val="C0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8" name="Rectangle: Rounded Corners 8">
              <a:extLst>
                <a:ext uri="{FF2B5EF4-FFF2-40B4-BE49-F238E27FC236}">
                  <a16:creationId xmlns:a16="http://schemas.microsoft.com/office/drawing/2014/main" id="{B787724F-49F8-A76B-FCA2-032C897A466E}"/>
                </a:ext>
              </a:extLst>
            </p:cNvPr>
            <p:cNvSpPr txBox="1"/>
            <p:nvPr/>
          </p:nvSpPr>
          <p:spPr>
            <a:xfrm>
              <a:off x="50730" y="3326610"/>
              <a:ext cx="2931516" cy="9377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41910" rIns="83820" bIns="41910" numCol="1" spcCol="1270" anchor="ctr" anchorCtr="0">
              <a:noAutofit/>
            </a:bodyPr>
            <a:lstStyle/>
            <a:p>
              <a:pPr marL="0" lvl="0" indent="0" defTabSz="977900">
                <a:lnSpc>
                  <a:spcPct val="90000"/>
                </a:lnSpc>
                <a:spcBef>
                  <a:spcPct val="0"/>
                </a:spcBef>
                <a:spcAft>
                  <a:spcPct val="35000"/>
                </a:spcAft>
                <a:buNone/>
              </a:pPr>
              <a:r>
                <a:rPr lang="en-US" sz="2200" b="0" kern="1200" baseline="0"/>
                <a:t>Search</a:t>
              </a:r>
              <a:endParaRPr lang="en-US" sz="2200" kern="1200"/>
            </a:p>
          </p:txBody>
        </p:sp>
      </p:grpSp>
    </p:spTree>
    <p:extLst>
      <p:ext uri="{BB962C8B-B14F-4D97-AF65-F5344CB8AC3E}">
        <p14:creationId xmlns:p14="http://schemas.microsoft.com/office/powerpoint/2010/main" val="36063650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EA065-F360-1723-1041-3A5E72DC7880}"/>
              </a:ext>
            </a:extLst>
          </p:cNvPr>
          <p:cNvSpPr>
            <a:spLocks noGrp="1"/>
          </p:cNvSpPr>
          <p:nvPr>
            <p:ph type="title"/>
          </p:nvPr>
        </p:nvSpPr>
        <p:spPr/>
        <p:txBody>
          <a:bodyPr/>
          <a:lstStyle/>
          <a:p>
            <a:r>
              <a:rPr lang="en-US" dirty="0"/>
              <a:t>Beware of Scams!</a:t>
            </a:r>
          </a:p>
        </p:txBody>
      </p:sp>
      <p:sp>
        <p:nvSpPr>
          <p:cNvPr id="6" name="Slide Number Placeholder 2">
            <a:extLst>
              <a:ext uri="{FF2B5EF4-FFF2-40B4-BE49-F238E27FC236}">
                <a16:creationId xmlns:a16="http://schemas.microsoft.com/office/drawing/2014/main" id="{31F6C936-9638-69FC-A08A-092966B1B6F8}"/>
              </a:ext>
            </a:extLst>
          </p:cNvPr>
          <p:cNvSpPr txBox="1">
            <a:spLocks/>
          </p:cNvSpPr>
          <p:nvPr/>
        </p:nvSpPr>
        <p:spPr>
          <a:xfrm>
            <a:off x="1934821" y="513680"/>
            <a:ext cx="609600" cy="365760"/>
          </a:xfrm>
          <a:prstGeom prst="rect">
            <a:avLst/>
          </a:prstGeom>
        </p:spPr>
        <p:txBody>
          <a:bodyPr vert="horz" wrap="square" lIns="91440" tIns="45720" rIns="91440" bIns="45720" rtlCol="0" anchor="b">
            <a:noAutofit/>
          </a:bodyPr>
          <a:lstStyle>
            <a:lvl1pPr marL="0" indent="0" algn="l" defTabSz="914400" rtl="0" eaLnBrk="1" latinLnBrk="0" hangingPunct="1">
              <a:lnSpc>
                <a:spcPts val="2700"/>
              </a:lnSpc>
              <a:spcBef>
                <a:spcPts val="0"/>
              </a:spcBef>
              <a:spcAft>
                <a:spcPts val="0"/>
              </a:spcAft>
              <a:buFont typeface="Arial" panose="020B0604020202020204" pitchFamily="34" charset="0"/>
              <a:buNone/>
              <a:defRPr sz="1500" b="0" i="0" kern="1200" baseline="0">
                <a:solidFill>
                  <a:srgbClr val="B31942"/>
                </a:solidFill>
                <a:latin typeface="Arial" charset="0"/>
                <a:ea typeface="Arial" charset="0"/>
                <a:cs typeface="Arial" charset="0"/>
              </a:defRPr>
            </a:lvl1pPr>
            <a:lvl2pPr marL="0" indent="0" algn="l" defTabSz="914400" rtl="0" eaLnBrk="1" latinLnBrk="0" hangingPunct="1">
              <a:lnSpc>
                <a:spcPct val="90000"/>
              </a:lnSpc>
              <a:spcBef>
                <a:spcPts val="1000"/>
              </a:spcBef>
              <a:spcAft>
                <a:spcPts val="600"/>
              </a:spcAft>
              <a:buClr>
                <a:schemeClr val="tx2"/>
              </a:buClr>
              <a:buFont typeface="Arial" panose="020B0604020202020204" pitchFamily="34" charset="0"/>
              <a:buNone/>
              <a:defRPr sz="2000" b="0" kern="1200" baseline="0">
                <a:solidFill>
                  <a:srgbClr val="0A3161"/>
                </a:solidFill>
                <a:latin typeface="Arial" charset="0"/>
                <a:ea typeface="Arial" charset="0"/>
                <a:cs typeface="Arial" charset="0"/>
              </a:defRPr>
            </a:lvl2pPr>
            <a:lvl3pPr marL="182880" marR="0" indent="-182880" algn="l" defTabSz="914400" rtl="0" eaLnBrk="1" fontAlgn="auto" latinLnBrk="0" hangingPunct="1">
              <a:lnSpc>
                <a:spcPct val="90000"/>
              </a:lnSpc>
              <a:spcBef>
                <a:spcPts val="1000"/>
              </a:spcBef>
              <a:spcAft>
                <a:spcPts val="600"/>
              </a:spcAft>
              <a:buClr>
                <a:srgbClr val="B31942"/>
              </a:buClr>
              <a:buSzTx/>
              <a:buFont typeface="Arial" charset="0"/>
              <a:buChar char="•"/>
              <a:tabLst/>
              <a:defRPr sz="2000" kern="1200" baseline="0">
                <a:solidFill>
                  <a:srgbClr val="0A3161"/>
                </a:solidFill>
                <a:latin typeface="Arial" charset="0"/>
                <a:ea typeface="Arial" charset="0"/>
                <a:cs typeface="Arial" charset="0"/>
              </a:defRPr>
            </a:lvl3pPr>
            <a:lvl4pPr marL="685800" indent="-182880" algn="l" defTabSz="914400" rtl="0" eaLnBrk="1" latinLnBrk="0" hangingPunct="1">
              <a:lnSpc>
                <a:spcPct val="90000"/>
              </a:lnSpc>
              <a:spcBef>
                <a:spcPts val="500"/>
              </a:spcBef>
              <a:spcAft>
                <a:spcPts val="200"/>
              </a:spcAft>
              <a:buClr>
                <a:srgbClr val="B31942"/>
              </a:buClr>
              <a:buFont typeface="Arial" charset="0"/>
              <a:buChar char="•"/>
              <a:defRPr sz="1600" kern="1200">
                <a:solidFill>
                  <a:schemeClr val="accent2"/>
                </a:solidFill>
                <a:latin typeface="Arial" charset="0"/>
                <a:ea typeface="Arial" charset="0"/>
                <a:cs typeface="Arial" charset="0"/>
              </a:defRPr>
            </a:lvl4pPr>
            <a:lvl5pPr marL="0" indent="-342900" algn="l" defTabSz="914400" rtl="0" eaLnBrk="1" latinLnBrk="0" hangingPunct="1">
              <a:lnSpc>
                <a:spcPct val="90000"/>
              </a:lnSpc>
              <a:spcBef>
                <a:spcPts val="500"/>
              </a:spcBef>
              <a:spcAft>
                <a:spcPts val="200"/>
              </a:spcAft>
              <a:buFont typeface="+mj-lt"/>
              <a:buAutoNum type="arabicPeriod"/>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base" latinLnBrk="0" hangingPunct="1">
              <a:lnSpc>
                <a:spcPct val="168749"/>
              </a:lnSpc>
              <a:spcBef>
                <a:spcPts val="0"/>
              </a:spcBef>
              <a:spcAft>
                <a:spcPts val="0"/>
              </a:spcAft>
              <a:buClrTx/>
              <a:buSzTx/>
              <a:buFont typeface="Arial" panose="020B0604020202020204" pitchFamily="34" charset="0"/>
              <a:buNone/>
              <a:tabLst/>
              <a:defRPr/>
            </a:pPr>
            <a:fld id="{E9756F47-50CE-485F-ACD5-EA6DFF797E7C}" type="slidenum">
              <a:rPr kumimoji="0" lang="en-US" altLang="en-US" sz="2400" b="1" i="0" u="none" strike="noStrike" kern="1200" cap="none" spc="0" normalizeH="0" baseline="0" noProof="0">
                <a:ln>
                  <a:noFill/>
                </a:ln>
                <a:solidFill>
                  <a:srgbClr val="002060"/>
                </a:solidFill>
                <a:effectLst/>
                <a:uLnTx/>
                <a:uFillTx/>
                <a:latin typeface="Arial" charset="0"/>
                <a:cs typeface="Arial" charset="0"/>
              </a:rPr>
              <a:pPr marL="0" marR="0" lvl="0" indent="0" algn="ctr" defTabSz="914400" rtl="0" eaLnBrk="1" fontAlgn="base" latinLnBrk="0" hangingPunct="1">
                <a:lnSpc>
                  <a:spcPct val="168749"/>
                </a:lnSpc>
                <a:spcBef>
                  <a:spcPts val="0"/>
                </a:spcBef>
                <a:spcAft>
                  <a:spcPts val="0"/>
                </a:spcAft>
                <a:buClrTx/>
                <a:buSzTx/>
                <a:buFont typeface="Arial" panose="020B0604020202020204" pitchFamily="34" charset="0"/>
                <a:buNone/>
                <a:tabLst/>
                <a:defRPr/>
              </a:pPr>
              <a:t>29</a:t>
            </a:fld>
            <a:endParaRPr lang="en-US" altLang="en-US" sz="2400" b="1" i="0" u="none" strike="noStrike" kern="1200" cap="none" spc="0" normalizeH="0" baseline="0" noProof="0">
              <a:ln>
                <a:noFill/>
              </a:ln>
              <a:solidFill>
                <a:srgbClr val="002060"/>
              </a:solidFill>
              <a:effectLst/>
              <a:uLnTx/>
              <a:uFillTx/>
            </a:endParaRPr>
          </a:p>
        </p:txBody>
      </p:sp>
      <p:grpSp>
        <p:nvGrpSpPr>
          <p:cNvPr id="7" name="Group 6" descr="Text: Questionable Employee Retention Credit claims.">
            <a:extLst>
              <a:ext uri="{FF2B5EF4-FFF2-40B4-BE49-F238E27FC236}">
                <a16:creationId xmlns:a16="http://schemas.microsoft.com/office/drawing/2014/main" id="{D3D37637-62C9-2805-4A94-5F97668B5656}"/>
              </a:ext>
            </a:extLst>
          </p:cNvPr>
          <p:cNvGrpSpPr/>
          <p:nvPr/>
        </p:nvGrpSpPr>
        <p:grpSpPr>
          <a:xfrm>
            <a:off x="360240" y="1226977"/>
            <a:ext cx="3807026" cy="1976237"/>
            <a:chOff x="412115" y="7051"/>
            <a:chExt cx="6492253" cy="969262"/>
          </a:xfrm>
          <a:scene3d>
            <a:camera prst="orthographicFront"/>
            <a:lightRig rig="threePt" dir="t">
              <a:rot lat="0" lon="0" rev="7500000"/>
            </a:lightRig>
          </a:scene3d>
        </p:grpSpPr>
        <p:sp>
          <p:nvSpPr>
            <p:cNvPr id="11" name="Rectangle: Rounded Corners 10">
              <a:extLst>
                <a:ext uri="{FF2B5EF4-FFF2-40B4-BE49-F238E27FC236}">
                  <a16:creationId xmlns:a16="http://schemas.microsoft.com/office/drawing/2014/main" id="{F13CF0A2-DC92-73BB-F948-CEBE1563CDA7}"/>
                </a:ext>
              </a:extLst>
            </p:cNvPr>
            <p:cNvSpPr/>
            <p:nvPr/>
          </p:nvSpPr>
          <p:spPr>
            <a:xfrm>
              <a:off x="412115" y="7051"/>
              <a:ext cx="6492253" cy="969262"/>
            </a:xfrm>
            <a:prstGeom prst="roundRect">
              <a:avLst/>
            </a:prstGeom>
            <a:solidFill>
              <a:srgbClr val="002060"/>
            </a:solidFill>
            <a:ln>
              <a:solidFill>
                <a:srgbClr val="C00000"/>
              </a:solidFill>
            </a:ln>
            <a:sp3d prstMaterial="plastic">
              <a:bevelT w="127000" h="25400" prst="relaxedInset"/>
            </a:sp3d>
          </p:spPr>
          <p:style>
            <a:lnRef idx="0">
              <a:scrgbClr r="0" g="0" b="0"/>
            </a:lnRef>
            <a:fillRef idx="3">
              <a:scrgbClr r="0" g="0" b="0"/>
            </a:fillRef>
            <a:effectRef idx="2">
              <a:schemeClr val="accent1">
                <a:hueOff val="0"/>
                <a:satOff val="0"/>
                <a:lumOff val="0"/>
                <a:alphaOff val="0"/>
              </a:schemeClr>
            </a:effectRef>
            <a:fontRef idx="minor">
              <a:schemeClr val="lt1"/>
            </a:fontRef>
          </p:style>
          <p:txBody>
            <a:bodyPr/>
            <a:lstStyle/>
            <a:p>
              <a:endParaRPr lang="en-US"/>
            </a:p>
          </p:txBody>
        </p:sp>
        <p:sp>
          <p:nvSpPr>
            <p:cNvPr id="12" name="Rectangle: Rounded Corners 4">
              <a:extLst>
                <a:ext uri="{FF2B5EF4-FFF2-40B4-BE49-F238E27FC236}">
                  <a16:creationId xmlns:a16="http://schemas.microsoft.com/office/drawing/2014/main" id="{4F1695E4-BD99-D192-012B-798FCB0D3C7F}"/>
                </a:ext>
              </a:extLst>
            </p:cNvPr>
            <p:cNvSpPr txBox="1"/>
            <p:nvPr/>
          </p:nvSpPr>
          <p:spPr>
            <a:xfrm>
              <a:off x="459430" y="54366"/>
              <a:ext cx="6397624" cy="87463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8078" tIns="0" rIns="218078" bIns="0" numCol="1" spcCol="1270" anchor="ctr" anchorCtr="0">
              <a:noAutofit/>
            </a:bodyPr>
            <a:lstStyle/>
            <a:p>
              <a:pPr marL="0" lvl="0" indent="0" algn="l" defTabSz="1244600">
                <a:lnSpc>
                  <a:spcPct val="90000"/>
                </a:lnSpc>
                <a:spcBef>
                  <a:spcPct val="0"/>
                </a:spcBef>
                <a:spcAft>
                  <a:spcPct val="35000"/>
                </a:spcAft>
                <a:buNone/>
              </a:pPr>
              <a:r>
                <a:rPr lang="en-US" sz="2800" b="0" i="0" kern="1200" baseline="0">
                  <a:solidFill>
                    <a:schemeClr val="bg1"/>
                  </a:solidFill>
                </a:rPr>
                <a:t>Questionable Employee Retention Credit claims</a:t>
              </a:r>
            </a:p>
          </p:txBody>
        </p:sp>
      </p:grpSp>
      <p:grpSp>
        <p:nvGrpSpPr>
          <p:cNvPr id="8" name="Group 7" descr="Text: False Fuel Tax Credit claims">
            <a:extLst>
              <a:ext uri="{FF2B5EF4-FFF2-40B4-BE49-F238E27FC236}">
                <a16:creationId xmlns:a16="http://schemas.microsoft.com/office/drawing/2014/main" id="{B61AD2E0-5EEB-C1F0-60E0-D1DB9BECB2D5}"/>
              </a:ext>
            </a:extLst>
          </p:cNvPr>
          <p:cNvGrpSpPr/>
          <p:nvPr/>
        </p:nvGrpSpPr>
        <p:grpSpPr>
          <a:xfrm>
            <a:off x="315774" y="3526310"/>
            <a:ext cx="3807026" cy="1294820"/>
            <a:chOff x="376734" y="1481961"/>
            <a:chExt cx="6492253" cy="969262"/>
          </a:xfrm>
          <a:scene3d>
            <a:camera prst="orthographicFront"/>
            <a:lightRig rig="threePt" dir="t">
              <a:rot lat="0" lon="0" rev="7500000"/>
            </a:lightRig>
          </a:scene3d>
        </p:grpSpPr>
        <p:sp>
          <p:nvSpPr>
            <p:cNvPr id="9" name="Rectangle: Rounded Corners 8">
              <a:extLst>
                <a:ext uri="{FF2B5EF4-FFF2-40B4-BE49-F238E27FC236}">
                  <a16:creationId xmlns:a16="http://schemas.microsoft.com/office/drawing/2014/main" id="{40AB1BA9-AB3C-4F79-48B8-C9DE3F8237BC}"/>
                </a:ext>
              </a:extLst>
            </p:cNvPr>
            <p:cNvSpPr/>
            <p:nvPr/>
          </p:nvSpPr>
          <p:spPr>
            <a:xfrm>
              <a:off x="376734" y="1481961"/>
              <a:ext cx="6492253" cy="969262"/>
            </a:xfrm>
            <a:prstGeom prst="roundRect">
              <a:avLst/>
            </a:prstGeom>
            <a:solidFill>
              <a:srgbClr val="002060"/>
            </a:solidFill>
            <a:ln>
              <a:solidFill>
                <a:srgbClr val="C00000"/>
              </a:solidFill>
            </a:ln>
            <a:sp3d prstMaterial="plastic">
              <a:bevelT w="127000" h="25400" prst="relaxedInset"/>
            </a:sp3d>
          </p:spPr>
          <p:style>
            <a:lnRef idx="0">
              <a:scrgbClr r="0" g="0" b="0"/>
            </a:lnRef>
            <a:fillRef idx="3">
              <a:scrgbClr r="0" g="0" b="0"/>
            </a:fillRef>
            <a:effectRef idx="2">
              <a:schemeClr val="accent1">
                <a:hueOff val="0"/>
                <a:satOff val="0"/>
                <a:lumOff val="0"/>
                <a:alphaOff val="0"/>
              </a:schemeClr>
            </a:effectRef>
            <a:fontRef idx="minor">
              <a:schemeClr val="lt1"/>
            </a:fontRef>
          </p:style>
          <p:txBody>
            <a:bodyPr/>
            <a:lstStyle/>
            <a:p>
              <a:endParaRPr lang="en-US"/>
            </a:p>
          </p:txBody>
        </p:sp>
        <p:sp>
          <p:nvSpPr>
            <p:cNvPr id="10" name="Rectangle: Rounded Corners 6">
              <a:extLst>
                <a:ext uri="{FF2B5EF4-FFF2-40B4-BE49-F238E27FC236}">
                  <a16:creationId xmlns:a16="http://schemas.microsoft.com/office/drawing/2014/main" id="{61E5AD4C-A990-738D-FE7C-E64A186FF922}"/>
                </a:ext>
              </a:extLst>
            </p:cNvPr>
            <p:cNvSpPr txBox="1"/>
            <p:nvPr/>
          </p:nvSpPr>
          <p:spPr>
            <a:xfrm>
              <a:off x="424049" y="1529276"/>
              <a:ext cx="6397623" cy="87463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8078" tIns="0" rIns="218078" bIns="0" numCol="1" spcCol="1270" anchor="ctr" anchorCtr="0">
              <a:noAutofit/>
            </a:bodyPr>
            <a:lstStyle/>
            <a:p>
              <a:pPr marL="0" lvl="0" indent="0" algn="l" defTabSz="1244600">
                <a:lnSpc>
                  <a:spcPct val="90000"/>
                </a:lnSpc>
                <a:spcBef>
                  <a:spcPct val="0"/>
                </a:spcBef>
                <a:spcAft>
                  <a:spcPct val="35000"/>
                </a:spcAft>
                <a:buNone/>
              </a:pPr>
              <a:r>
                <a:rPr lang="en-US" sz="2800" b="0" i="0" kern="1200" baseline="0" dirty="0">
                  <a:solidFill>
                    <a:schemeClr val="bg1"/>
                  </a:solidFill>
                </a:rPr>
                <a:t>False Fuel Tax Credit claims</a:t>
              </a:r>
            </a:p>
          </p:txBody>
        </p:sp>
      </p:grpSp>
      <p:grpSp>
        <p:nvGrpSpPr>
          <p:cNvPr id="13" name="Group 12" descr="Text: Bad tax advice on social media">
            <a:extLst>
              <a:ext uri="{FF2B5EF4-FFF2-40B4-BE49-F238E27FC236}">
                <a16:creationId xmlns:a16="http://schemas.microsoft.com/office/drawing/2014/main" id="{FB5543B1-86D5-4B6E-83F0-17B6C0B93EAF}"/>
              </a:ext>
            </a:extLst>
          </p:cNvPr>
          <p:cNvGrpSpPr/>
          <p:nvPr/>
        </p:nvGrpSpPr>
        <p:grpSpPr>
          <a:xfrm>
            <a:off x="348749" y="5167854"/>
            <a:ext cx="3779280" cy="1294820"/>
            <a:chOff x="376734" y="1481961"/>
            <a:chExt cx="6492253" cy="969262"/>
          </a:xfrm>
          <a:scene3d>
            <a:camera prst="orthographicFront"/>
            <a:lightRig rig="threePt" dir="t">
              <a:rot lat="0" lon="0" rev="7500000"/>
            </a:lightRig>
          </a:scene3d>
        </p:grpSpPr>
        <p:sp>
          <p:nvSpPr>
            <p:cNvPr id="14" name="Rectangle: Rounded Corners 13">
              <a:extLst>
                <a:ext uri="{FF2B5EF4-FFF2-40B4-BE49-F238E27FC236}">
                  <a16:creationId xmlns:a16="http://schemas.microsoft.com/office/drawing/2014/main" id="{0CF89D9C-772A-1DE3-A37C-94A0307783B9}"/>
                </a:ext>
              </a:extLst>
            </p:cNvPr>
            <p:cNvSpPr/>
            <p:nvPr/>
          </p:nvSpPr>
          <p:spPr>
            <a:xfrm>
              <a:off x="376734" y="1481961"/>
              <a:ext cx="6492253" cy="969262"/>
            </a:xfrm>
            <a:prstGeom prst="roundRect">
              <a:avLst/>
            </a:prstGeom>
            <a:solidFill>
              <a:srgbClr val="002060"/>
            </a:solidFill>
            <a:ln>
              <a:solidFill>
                <a:srgbClr val="C00000"/>
              </a:solidFill>
            </a:ln>
            <a:sp3d prstMaterial="plastic">
              <a:bevelT w="127000" h="25400" prst="relaxedInset"/>
            </a:sp3d>
          </p:spPr>
          <p:style>
            <a:lnRef idx="0">
              <a:scrgbClr r="0" g="0" b="0"/>
            </a:lnRef>
            <a:fillRef idx="3">
              <a:scrgbClr r="0" g="0" b="0"/>
            </a:fillRef>
            <a:effectRef idx="2">
              <a:schemeClr val="accent1">
                <a:hueOff val="0"/>
                <a:satOff val="0"/>
                <a:lumOff val="0"/>
                <a:alphaOff val="0"/>
              </a:schemeClr>
            </a:effectRef>
            <a:fontRef idx="minor">
              <a:schemeClr val="lt1"/>
            </a:fontRef>
          </p:style>
          <p:txBody>
            <a:bodyPr/>
            <a:lstStyle/>
            <a:p>
              <a:endParaRPr lang="en-US"/>
            </a:p>
          </p:txBody>
        </p:sp>
        <p:sp>
          <p:nvSpPr>
            <p:cNvPr id="15" name="Rectangle: Rounded Corners 6">
              <a:extLst>
                <a:ext uri="{FF2B5EF4-FFF2-40B4-BE49-F238E27FC236}">
                  <a16:creationId xmlns:a16="http://schemas.microsoft.com/office/drawing/2014/main" id="{86CDFE4C-8F3F-0895-9B40-BED7242F2B58}"/>
                </a:ext>
              </a:extLst>
            </p:cNvPr>
            <p:cNvSpPr txBox="1"/>
            <p:nvPr/>
          </p:nvSpPr>
          <p:spPr>
            <a:xfrm>
              <a:off x="424049" y="1529276"/>
              <a:ext cx="6397623" cy="87463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8078" tIns="0" rIns="218078" bIns="0" numCol="1" spcCol="1270" anchor="ctr" anchorCtr="0">
              <a:noAutofit/>
            </a:bodyPr>
            <a:lstStyle/>
            <a:p>
              <a:pPr marL="0" lvl="0" indent="0" algn="l" defTabSz="1244600">
                <a:lnSpc>
                  <a:spcPct val="90000"/>
                </a:lnSpc>
                <a:spcBef>
                  <a:spcPct val="0"/>
                </a:spcBef>
                <a:spcAft>
                  <a:spcPct val="35000"/>
                </a:spcAft>
                <a:buNone/>
              </a:pPr>
              <a:r>
                <a:rPr lang="en-US" sz="2800" b="0" i="0" kern="1200" baseline="0" dirty="0">
                  <a:solidFill>
                    <a:schemeClr val="bg1"/>
                  </a:solidFill>
                </a:rPr>
                <a:t>Bad tax advice on social media</a:t>
              </a:r>
            </a:p>
          </p:txBody>
        </p:sp>
      </p:grpSp>
      <p:pic>
        <p:nvPicPr>
          <p:cNvPr id="5" name="Picture 4" descr="Image: an apple with creepy teeth. Text: Beware of those who try to tempt you with tax avoidance schemes. irs.gov/dirtydozen">
            <a:extLst>
              <a:ext uri="{FF2B5EF4-FFF2-40B4-BE49-F238E27FC236}">
                <a16:creationId xmlns:a16="http://schemas.microsoft.com/office/drawing/2014/main" id="{62CC905D-0A74-C9F3-D8D3-BE11F44185C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5149" y="1226977"/>
            <a:ext cx="4463077" cy="2510480"/>
          </a:xfrm>
          <a:prstGeom prst="rect">
            <a:avLst/>
          </a:prstGeom>
        </p:spPr>
      </p:pic>
      <p:pic>
        <p:nvPicPr>
          <p:cNvPr id="17" name="Picture 16" descr="Image: an orange with an unravelling peel. Text: Social media is not the best place for relationship advice or to address tax issues. irs.gov/dirtydozen">
            <a:extLst>
              <a:ext uri="{FF2B5EF4-FFF2-40B4-BE49-F238E27FC236}">
                <a16:creationId xmlns:a16="http://schemas.microsoft.com/office/drawing/2014/main" id="{041460D3-C9C3-F5F7-CC2F-5B2D5C75781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05842" y="3952194"/>
            <a:ext cx="4422384" cy="2510480"/>
          </a:xfrm>
          <a:prstGeom prst="rect">
            <a:avLst/>
          </a:prstGeom>
          <a:ln w="38100">
            <a:solidFill>
              <a:schemeClr val="tx1"/>
            </a:solidFill>
          </a:ln>
        </p:spPr>
      </p:pic>
    </p:spTree>
    <p:extLst>
      <p:ext uri="{BB962C8B-B14F-4D97-AF65-F5344CB8AC3E}">
        <p14:creationId xmlns:p14="http://schemas.microsoft.com/office/powerpoint/2010/main" val="3507048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F1801-A1BF-4032-B07D-499E56982162}"/>
              </a:ext>
            </a:extLst>
          </p:cNvPr>
          <p:cNvSpPr txBox="1">
            <a:spLocks noGrp="1"/>
          </p:cNvSpPr>
          <p:nvPr>
            <p:ph type="title" idx="4294967295"/>
          </p:nvPr>
        </p:nvSpPr>
        <p:spPr>
          <a:xfrm>
            <a:off x="457196" y="1222418"/>
            <a:ext cx="8229608" cy="37856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03366"/>
                </a:solidFill>
                <a:effectLst/>
                <a:uLnTx/>
                <a:uFillTx/>
                <a:latin typeface="Arial" panose="020B0604020202020204"/>
                <a:ea typeface="+mn-ea"/>
                <a:cs typeface="+mn-cs"/>
              </a:rPr>
              <a:t>IRS </a:t>
            </a:r>
            <a:br>
              <a:rPr kumimoji="0" lang="en-US" sz="6000" b="1" i="0" u="none" strike="noStrike" kern="1200" cap="none" spc="0" normalizeH="0" baseline="0" noProof="0" dirty="0">
                <a:ln>
                  <a:noFill/>
                </a:ln>
                <a:solidFill>
                  <a:srgbClr val="003366"/>
                </a:solidFill>
                <a:effectLst/>
                <a:uLnTx/>
                <a:uFillTx/>
                <a:latin typeface="Arial" panose="020B0604020202020204"/>
                <a:ea typeface="+mn-ea"/>
                <a:cs typeface="+mn-cs"/>
              </a:rPr>
            </a:br>
            <a:r>
              <a:rPr kumimoji="0" lang="en-US" sz="6000" b="1" i="0" u="none" strike="noStrike" kern="1200" cap="none" spc="0" normalizeH="0" baseline="0" noProof="0" dirty="0">
                <a:ln>
                  <a:noFill/>
                </a:ln>
                <a:solidFill>
                  <a:srgbClr val="003366"/>
                </a:solidFill>
                <a:effectLst/>
                <a:uLnTx/>
                <a:uFillTx/>
                <a:latin typeface="Arial" panose="020B0604020202020204"/>
                <a:ea typeface="+mn-ea"/>
                <a:cs typeface="+mn-cs"/>
              </a:rPr>
              <a:t>Tools &amp; Resources for </a:t>
            </a:r>
            <a:br>
              <a:rPr kumimoji="0" lang="en-US" sz="6000" b="1" i="0" u="none" strike="noStrike" kern="1200" cap="none" spc="0" normalizeH="0" baseline="0" noProof="0" dirty="0">
                <a:ln>
                  <a:noFill/>
                </a:ln>
                <a:solidFill>
                  <a:srgbClr val="003366"/>
                </a:solidFill>
                <a:effectLst/>
                <a:uLnTx/>
                <a:uFillTx/>
                <a:latin typeface="Arial" panose="020B0604020202020204"/>
                <a:ea typeface="+mn-ea"/>
                <a:cs typeface="+mn-cs"/>
              </a:rPr>
            </a:br>
            <a:r>
              <a:rPr kumimoji="0" lang="en-US" sz="6000" b="1" i="0" u="none" strike="noStrike" kern="1200" cap="none" spc="0" normalizeH="0" baseline="0" noProof="0" dirty="0">
                <a:ln>
                  <a:noFill/>
                </a:ln>
                <a:solidFill>
                  <a:srgbClr val="003366"/>
                </a:solidFill>
                <a:effectLst/>
                <a:uLnTx/>
                <a:uFillTx/>
                <a:latin typeface="Arial" panose="020B0604020202020204"/>
                <a:ea typeface="+mn-ea"/>
                <a:cs typeface="+mn-cs"/>
              </a:rPr>
              <a:t>Small Businesses</a:t>
            </a:r>
          </a:p>
        </p:txBody>
      </p:sp>
      <p:sp>
        <p:nvSpPr>
          <p:cNvPr id="6" name="Slide Number Placeholder 2">
            <a:extLst>
              <a:ext uri="{FF2B5EF4-FFF2-40B4-BE49-F238E27FC236}">
                <a16:creationId xmlns:a16="http://schemas.microsoft.com/office/drawing/2014/main" id="{FCBCC0A4-97A7-D7DF-BABD-BDD8D462F068}"/>
              </a:ext>
            </a:extLst>
          </p:cNvPr>
          <p:cNvSpPr txBox="1">
            <a:spLocks/>
          </p:cNvSpPr>
          <p:nvPr/>
        </p:nvSpPr>
        <p:spPr>
          <a:xfrm>
            <a:off x="1934821" y="513680"/>
            <a:ext cx="609600" cy="365760"/>
          </a:xfrm>
          <a:prstGeom prst="rect">
            <a:avLst/>
          </a:prstGeom>
        </p:spPr>
        <p:txBody>
          <a:bodyPr vert="horz" wrap="square" lIns="91440" tIns="45720" rIns="91440" bIns="45720" rtlCol="0" anchor="b">
            <a:noAutofit/>
          </a:bodyPr>
          <a:lstStyle>
            <a:lvl1pPr marL="0" indent="0" algn="l" defTabSz="914400" rtl="0" eaLnBrk="1" latinLnBrk="0" hangingPunct="1">
              <a:lnSpc>
                <a:spcPts val="2700"/>
              </a:lnSpc>
              <a:spcBef>
                <a:spcPts val="0"/>
              </a:spcBef>
              <a:spcAft>
                <a:spcPts val="0"/>
              </a:spcAft>
              <a:buFont typeface="Arial" panose="020B0604020202020204" pitchFamily="34" charset="0"/>
              <a:buNone/>
              <a:defRPr sz="1500" b="0" i="0" kern="1200" baseline="0">
                <a:solidFill>
                  <a:srgbClr val="B31942"/>
                </a:solidFill>
                <a:latin typeface="Arial" charset="0"/>
                <a:ea typeface="Arial" charset="0"/>
                <a:cs typeface="Arial" charset="0"/>
              </a:defRPr>
            </a:lvl1pPr>
            <a:lvl2pPr marL="0" indent="0" algn="l" defTabSz="914400" rtl="0" eaLnBrk="1" latinLnBrk="0" hangingPunct="1">
              <a:lnSpc>
                <a:spcPct val="90000"/>
              </a:lnSpc>
              <a:spcBef>
                <a:spcPts val="1000"/>
              </a:spcBef>
              <a:spcAft>
                <a:spcPts val="600"/>
              </a:spcAft>
              <a:buClr>
                <a:schemeClr val="tx2"/>
              </a:buClr>
              <a:buFont typeface="Arial" panose="020B0604020202020204" pitchFamily="34" charset="0"/>
              <a:buNone/>
              <a:defRPr sz="2000" b="0" kern="1200" baseline="0">
                <a:solidFill>
                  <a:srgbClr val="0A3161"/>
                </a:solidFill>
                <a:latin typeface="Arial" charset="0"/>
                <a:ea typeface="Arial" charset="0"/>
                <a:cs typeface="Arial" charset="0"/>
              </a:defRPr>
            </a:lvl2pPr>
            <a:lvl3pPr marL="182880" marR="0" indent="-182880" algn="l" defTabSz="914400" rtl="0" eaLnBrk="1" fontAlgn="auto" latinLnBrk="0" hangingPunct="1">
              <a:lnSpc>
                <a:spcPct val="90000"/>
              </a:lnSpc>
              <a:spcBef>
                <a:spcPts val="1000"/>
              </a:spcBef>
              <a:spcAft>
                <a:spcPts val="600"/>
              </a:spcAft>
              <a:buClr>
                <a:srgbClr val="B31942"/>
              </a:buClr>
              <a:buSzTx/>
              <a:buFont typeface="Arial" charset="0"/>
              <a:buChar char="•"/>
              <a:tabLst/>
              <a:defRPr sz="2000" kern="1200" baseline="0">
                <a:solidFill>
                  <a:srgbClr val="0A3161"/>
                </a:solidFill>
                <a:latin typeface="Arial" charset="0"/>
                <a:ea typeface="Arial" charset="0"/>
                <a:cs typeface="Arial" charset="0"/>
              </a:defRPr>
            </a:lvl3pPr>
            <a:lvl4pPr marL="685800" indent="-182880" algn="l" defTabSz="914400" rtl="0" eaLnBrk="1" latinLnBrk="0" hangingPunct="1">
              <a:lnSpc>
                <a:spcPct val="90000"/>
              </a:lnSpc>
              <a:spcBef>
                <a:spcPts val="500"/>
              </a:spcBef>
              <a:spcAft>
                <a:spcPts val="200"/>
              </a:spcAft>
              <a:buClr>
                <a:srgbClr val="B31942"/>
              </a:buClr>
              <a:buFont typeface="Arial" charset="0"/>
              <a:buChar char="•"/>
              <a:defRPr sz="1600" kern="1200">
                <a:solidFill>
                  <a:schemeClr val="accent2"/>
                </a:solidFill>
                <a:latin typeface="Arial" charset="0"/>
                <a:ea typeface="Arial" charset="0"/>
                <a:cs typeface="Arial" charset="0"/>
              </a:defRPr>
            </a:lvl4pPr>
            <a:lvl5pPr marL="0" indent="-342900" algn="l" defTabSz="914400" rtl="0" eaLnBrk="1" latinLnBrk="0" hangingPunct="1">
              <a:lnSpc>
                <a:spcPct val="90000"/>
              </a:lnSpc>
              <a:spcBef>
                <a:spcPts val="500"/>
              </a:spcBef>
              <a:spcAft>
                <a:spcPts val="200"/>
              </a:spcAft>
              <a:buFont typeface="+mj-lt"/>
              <a:buAutoNum type="arabicPeriod"/>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68749"/>
              </a:lnSpc>
              <a:defRPr/>
            </a:pPr>
            <a:fld id="{E9756F47-50CE-485F-ACD5-EA6DFF797E7C}" type="slidenum">
              <a:rPr lang="en-US" altLang="en-US" sz="2400" b="1">
                <a:solidFill>
                  <a:srgbClr val="002060"/>
                </a:solidFill>
              </a:rPr>
              <a:pPr algn="ctr">
                <a:lnSpc>
                  <a:spcPct val="168749"/>
                </a:lnSpc>
                <a:defRPr/>
              </a:pPr>
              <a:t>3</a:t>
            </a:fld>
            <a:endParaRPr lang="en-US" altLang="en-US" sz="2400" b="1">
              <a:solidFill>
                <a:srgbClr val="002060"/>
              </a:solidFill>
            </a:endParaRPr>
          </a:p>
        </p:txBody>
      </p:sp>
      <p:pic>
        <p:nvPicPr>
          <p:cNvPr id="7" name="Picture 6" descr="Image: a variety of small business owners.">
            <a:extLst>
              <a:ext uri="{FF2B5EF4-FFF2-40B4-BE49-F238E27FC236}">
                <a16:creationId xmlns:a16="http://schemas.microsoft.com/office/drawing/2014/main" id="{5E22E8A1-EAFF-5ABC-6F94-2B25FF309AD7}"/>
              </a:ext>
            </a:extLst>
          </p:cNvPr>
          <p:cNvPicPr>
            <a:picLocks noChangeAspect="1"/>
          </p:cNvPicPr>
          <p:nvPr/>
        </p:nvPicPr>
        <p:blipFill>
          <a:blip r:embed="rId3">
            <a:alphaModFix amt="25000"/>
          </a:blip>
          <a:stretch>
            <a:fillRect/>
          </a:stretch>
        </p:blipFill>
        <p:spPr>
          <a:xfrm>
            <a:off x="119920" y="856658"/>
            <a:ext cx="8856985" cy="4994783"/>
          </a:xfrm>
          <a:prstGeom prst="rect">
            <a:avLst/>
          </a:prstGeom>
        </p:spPr>
      </p:pic>
      <p:sp>
        <p:nvSpPr>
          <p:cNvPr id="3" name="Text Placeholder 9">
            <a:extLst>
              <a:ext uri="{FF2B5EF4-FFF2-40B4-BE49-F238E27FC236}">
                <a16:creationId xmlns:a16="http://schemas.microsoft.com/office/drawing/2014/main" id="{C02CB917-371B-0969-0CAF-37339F1758D8}"/>
              </a:ext>
            </a:extLst>
          </p:cNvPr>
          <p:cNvSpPr txBox="1">
            <a:spLocks/>
          </p:cNvSpPr>
          <p:nvPr/>
        </p:nvSpPr>
        <p:spPr>
          <a:xfrm>
            <a:off x="3211953" y="105794"/>
            <a:ext cx="5637644" cy="685800"/>
          </a:xfrm>
          <a:prstGeom prst="rect">
            <a:avLst/>
          </a:prstGeom>
        </p:spPr>
        <p:txBody>
          <a:bodyPr vert="horz" wrap="square" lIns="91440" tIns="45720" rIns="91440" bIns="45720" rtlCol="0" anchor="ctr">
            <a:noAutofit/>
          </a:bodyPr>
          <a:lstStyle>
            <a:lvl1pPr marL="0" indent="0" algn="l" defTabSz="914400" rtl="0" eaLnBrk="1" latinLnBrk="0" hangingPunct="1">
              <a:lnSpc>
                <a:spcPct val="90000"/>
              </a:lnSpc>
              <a:spcBef>
                <a:spcPts val="1000"/>
              </a:spcBef>
              <a:spcAft>
                <a:spcPts val="600"/>
              </a:spcAft>
              <a:buFont typeface="Arial" panose="020B0604020202020204" pitchFamily="34" charset="0"/>
              <a:buNone/>
              <a:defRPr sz="1700" b="1" i="0" kern="1200" baseline="0">
                <a:solidFill>
                  <a:srgbClr val="0A3161"/>
                </a:solidFill>
                <a:latin typeface="Arial Black" charset="0"/>
                <a:ea typeface="Arial Black" charset="0"/>
                <a:cs typeface="Arial Black" charset="0"/>
              </a:defRPr>
            </a:lvl1pPr>
            <a:lvl2pPr marL="0" indent="0" algn="l" defTabSz="914400" rtl="0" eaLnBrk="1" latinLnBrk="0" hangingPunct="1">
              <a:lnSpc>
                <a:spcPct val="90000"/>
              </a:lnSpc>
              <a:spcBef>
                <a:spcPts val="1000"/>
              </a:spcBef>
              <a:spcAft>
                <a:spcPts val="600"/>
              </a:spcAft>
              <a:buClr>
                <a:schemeClr val="tx2"/>
              </a:buClr>
              <a:buFont typeface="Arial" panose="020B0604020202020204" pitchFamily="34" charset="0"/>
              <a:buNone/>
              <a:defRPr sz="2000" b="0" kern="1200" baseline="0">
                <a:solidFill>
                  <a:srgbClr val="0A3161"/>
                </a:solidFill>
                <a:latin typeface="Arial" charset="0"/>
                <a:ea typeface="Arial" charset="0"/>
                <a:cs typeface="Arial" charset="0"/>
              </a:defRPr>
            </a:lvl2pPr>
            <a:lvl3pPr marL="182880" marR="0" indent="-182880" algn="l" defTabSz="914400" rtl="0" eaLnBrk="1" fontAlgn="auto" latinLnBrk="0" hangingPunct="1">
              <a:lnSpc>
                <a:spcPct val="90000"/>
              </a:lnSpc>
              <a:spcBef>
                <a:spcPts val="1000"/>
              </a:spcBef>
              <a:spcAft>
                <a:spcPts val="600"/>
              </a:spcAft>
              <a:buClr>
                <a:srgbClr val="B31942"/>
              </a:buClr>
              <a:buSzTx/>
              <a:buFont typeface="Arial" charset="0"/>
              <a:buChar char="•"/>
              <a:tabLst/>
              <a:defRPr sz="2000" kern="1200" baseline="0">
                <a:solidFill>
                  <a:srgbClr val="0A3161"/>
                </a:solidFill>
                <a:latin typeface="Arial" charset="0"/>
                <a:ea typeface="Arial" charset="0"/>
                <a:cs typeface="Arial" charset="0"/>
              </a:defRPr>
            </a:lvl3pPr>
            <a:lvl4pPr marL="685800" indent="-182880" algn="l" defTabSz="914400" rtl="0" eaLnBrk="1" latinLnBrk="0" hangingPunct="1">
              <a:lnSpc>
                <a:spcPct val="90000"/>
              </a:lnSpc>
              <a:spcBef>
                <a:spcPts val="500"/>
              </a:spcBef>
              <a:spcAft>
                <a:spcPts val="200"/>
              </a:spcAft>
              <a:buClr>
                <a:srgbClr val="B31942"/>
              </a:buClr>
              <a:buFont typeface="Arial" charset="0"/>
              <a:buChar char="•"/>
              <a:defRPr sz="1600" kern="1200">
                <a:solidFill>
                  <a:schemeClr val="accent2"/>
                </a:solidFill>
                <a:latin typeface="Arial" charset="0"/>
                <a:ea typeface="Arial" charset="0"/>
                <a:cs typeface="Arial" charset="0"/>
              </a:defRPr>
            </a:lvl4pPr>
            <a:lvl5pPr marL="0" indent="-342900" algn="l" defTabSz="914400" rtl="0" eaLnBrk="1" latinLnBrk="0" hangingPunct="1">
              <a:lnSpc>
                <a:spcPct val="90000"/>
              </a:lnSpc>
              <a:spcBef>
                <a:spcPts val="500"/>
              </a:spcBef>
              <a:spcAft>
                <a:spcPts val="200"/>
              </a:spcAft>
              <a:buFont typeface="+mj-lt"/>
              <a:buAutoNum type="arabicPeriod"/>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defRPr/>
            </a:pPr>
            <a:r>
              <a:rPr lang="en-US" sz="2000" dirty="0">
                <a:solidFill>
                  <a:srgbClr val="002060"/>
                </a:solidFill>
              </a:rPr>
              <a:t>Communications &amp; Liaison</a:t>
            </a:r>
            <a:br>
              <a:rPr lang="en-US" sz="2400" dirty="0">
                <a:solidFill>
                  <a:srgbClr val="002060"/>
                </a:solidFill>
              </a:rPr>
            </a:br>
            <a:r>
              <a:rPr lang="en-US" sz="2400" dirty="0">
                <a:solidFill>
                  <a:srgbClr val="002060"/>
                </a:solidFill>
              </a:rPr>
              <a:t>Stakeholder Liaison</a:t>
            </a:r>
          </a:p>
        </p:txBody>
      </p:sp>
      <p:sp>
        <p:nvSpPr>
          <p:cNvPr id="5" name="Rectangle 16">
            <a:extLst>
              <a:ext uri="{FF2B5EF4-FFF2-40B4-BE49-F238E27FC236}">
                <a16:creationId xmlns:a16="http://schemas.microsoft.com/office/drawing/2014/main" id="{5641C6D5-2669-42C0-8373-D01443D92A0D}"/>
              </a:ext>
            </a:extLst>
          </p:cNvPr>
          <p:cNvSpPr>
            <a:spLocks noChangeArrowheads="1"/>
          </p:cNvSpPr>
          <p:nvPr/>
        </p:nvSpPr>
        <p:spPr bwMode="auto">
          <a:xfrm>
            <a:off x="2098679" y="5752900"/>
            <a:ext cx="6588125"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CCFFFF"/>
              </a:buClr>
              <a:buSzPct val="135000"/>
              <a:buChar char="•"/>
              <a:defRPr sz="2800">
                <a:solidFill>
                  <a:schemeClr val="tx1"/>
                </a:solidFill>
                <a:latin typeface="Arial" panose="020B0604020202020204" pitchFamily="34" charset="0"/>
              </a:defRPr>
            </a:lvl1pPr>
            <a:lvl2pPr marL="742950" indent="-285750">
              <a:spcBef>
                <a:spcPct val="20000"/>
              </a:spcBef>
              <a:buClr>
                <a:srgbClr val="CCFFFF"/>
              </a:buClr>
              <a:buSzPct val="13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CCFFFF"/>
              </a:buClr>
              <a:buSzPct val="135000"/>
              <a:buChar char="•"/>
              <a:defRPr sz="2800">
                <a:solidFill>
                  <a:schemeClr val="tx1"/>
                </a:solidFill>
                <a:latin typeface="Arial" panose="020B0604020202020204" pitchFamily="34" charset="0"/>
              </a:defRPr>
            </a:lvl3pPr>
            <a:lvl4pPr marL="1600200" indent="-228600">
              <a:spcBef>
                <a:spcPct val="20000"/>
              </a:spcBef>
              <a:buClr>
                <a:srgbClr val="CCFFFF"/>
              </a:buClr>
              <a:buSzPct val="135000"/>
              <a:buChar char="•"/>
              <a:defRPr sz="2800">
                <a:solidFill>
                  <a:schemeClr val="tx1"/>
                </a:solidFill>
                <a:latin typeface="Arial" panose="020B0604020202020204" pitchFamily="34" charset="0"/>
              </a:defRPr>
            </a:lvl4pPr>
            <a:lvl5pPr marL="2057400" indent="-228600">
              <a:spcBef>
                <a:spcPct val="20000"/>
              </a:spcBef>
              <a:buClr>
                <a:srgbClr val="CCFFFF"/>
              </a:buClr>
              <a:buSzPct val="13500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CCFFFF"/>
              </a:buClr>
              <a:buSzPct val="13500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CCFFFF"/>
              </a:buClr>
              <a:buSzPct val="13500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CCFFFF"/>
              </a:buClr>
              <a:buSzPct val="13500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CCFFFF"/>
              </a:buClr>
              <a:buSzPct val="135000"/>
              <a:buChar char="•"/>
              <a:defRPr sz="2800">
                <a:solidFill>
                  <a:schemeClr val="tx1"/>
                </a:solidFill>
                <a:latin typeface="Arial" panose="020B0604020202020204" pitchFamily="34" charset="0"/>
              </a:defRPr>
            </a:lvl9pPr>
          </a:lstStyle>
          <a:p>
            <a:pPr algn="r" eaLnBrk="1" hangingPunct="1">
              <a:spcBef>
                <a:spcPct val="0"/>
              </a:spcBef>
              <a:buClrTx/>
              <a:buSzTx/>
              <a:buFontTx/>
              <a:buNone/>
            </a:pPr>
            <a:r>
              <a:rPr lang="en-US" altLang="en-US" sz="3200" b="1" dirty="0">
                <a:solidFill>
                  <a:schemeClr val="tx2"/>
                </a:solidFill>
              </a:rPr>
              <a:t>David Higgins</a:t>
            </a:r>
          </a:p>
          <a:p>
            <a:pPr algn="r" eaLnBrk="1" hangingPunct="1">
              <a:spcBef>
                <a:spcPct val="0"/>
              </a:spcBef>
              <a:buClrTx/>
              <a:buSzTx/>
              <a:buFontTx/>
              <a:buNone/>
            </a:pPr>
            <a:r>
              <a:rPr lang="en-US" altLang="en-US" sz="3200" dirty="0">
                <a:solidFill>
                  <a:schemeClr val="tx2"/>
                </a:solidFill>
              </a:rPr>
              <a:t>Tax Specialist</a:t>
            </a:r>
          </a:p>
        </p:txBody>
      </p:sp>
    </p:spTree>
    <p:extLst>
      <p:ext uri="{BB962C8B-B14F-4D97-AF65-F5344CB8AC3E}">
        <p14:creationId xmlns:p14="http://schemas.microsoft.com/office/powerpoint/2010/main" val="33474202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5DDFF0-BDC3-41DA-8E30-7361D9E4D92A}"/>
              </a:ext>
            </a:extLst>
          </p:cNvPr>
          <p:cNvSpPr>
            <a:spLocks noGrp="1"/>
          </p:cNvSpPr>
          <p:nvPr>
            <p:ph type="title"/>
          </p:nvPr>
        </p:nvSpPr>
        <p:spPr>
          <a:xfrm>
            <a:off x="3203848" y="166684"/>
            <a:ext cx="5741720" cy="514350"/>
          </a:xfrm>
        </p:spPr>
        <p:txBody>
          <a:bodyPr/>
          <a:lstStyle/>
          <a:p>
            <a:r>
              <a:rPr lang="en-US" sz="2800" dirty="0"/>
              <a:t>Safeguarding Information</a:t>
            </a:r>
          </a:p>
        </p:txBody>
      </p:sp>
      <p:sp>
        <p:nvSpPr>
          <p:cNvPr id="5" name="Slide Number Placeholder 2">
            <a:extLst>
              <a:ext uri="{FF2B5EF4-FFF2-40B4-BE49-F238E27FC236}">
                <a16:creationId xmlns:a16="http://schemas.microsoft.com/office/drawing/2014/main" id="{E6288F8D-149A-0FAA-F023-FC120C807E04}"/>
              </a:ext>
            </a:extLst>
          </p:cNvPr>
          <p:cNvSpPr txBox="1">
            <a:spLocks/>
          </p:cNvSpPr>
          <p:nvPr/>
        </p:nvSpPr>
        <p:spPr>
          <a:xfrm>
            <a:off x="1934821" y="513680"/>
            <a:ext cx="609600" cy="365760"/>
          </a:xfrm>
          <a:prstGeom prst="rect">
            <a:avLst/>
          </a:prstGeom>
        </p:spPr>
        <p:txBody>
          <a:bodyPr vert="horz" wrap="square" lIns="91440" tIns="45720" rIns="91440" bIns="45720" rtlCol="0" anchor="b">
            <a:noAutofit/>
          </a:bodyPr>
          <a:lstStyle>
            <a:lvl1pPr marL="0" indent="0" algn="l" defTabSz="914400" rtl="0" eaLnBrk="1" latinLnBrk="0" hangingPunct="1">
              <a:lnSpc>
                <a:spcPts val="2700"/>
              </a:lnSpc>
              <a:spcBef>
                <a:spcPts val="0"/>
              </a:spcBef>
              <a:spcAft>
                <a:spcPts val="0"/>
              </a:spcAft>
              <a:buFont typeface="Arial" panose="020B0604020202020204" pitchFamily="34" charset="0"/>
              <a:buNone/>
              <a:defRPr sz="1500" b="0" i="0" kern="1200" baseline="0">
                <a:solidFill>
                  <a:srgbClr val="B31942"/>
                </a:solidFill>
                <a:latin typeface="Arial" charset="0"/>
                <a:ea typeface="Arial" charset="0"/>
                <a:cs typeface="Arial" charset="0"/>
              </a:defRPr>
            </a:lvl1pPr>
            <a:lvl2pPr marL="0" indent="0" algn="l" defTabSz="914400" rtl="0" eaLnBrk="1" latinLnBrk="0" hangingPunct="1">
              <a:lnSpc>
                <a:spcPct val="90000"/>
              </a:lnSpc>
              <a:spcBef>
                <a:spcPts val="1000"/>
              </a:spcBef>
              <a:spcAft>
                <a:spcPts val="600"/>
              </a:spcAft>
              <a:buClr>
                <a:schemeClr val="tx2"/>
              </a:buClr>
              <a:buFont typeface="Arial" panose="020B0604020202020204" pitchFamily="34" charset="0"/>
              <a:buNone/>
              <a:defRPr sz="2000" b="0" kern="1200" baseline="0">
                <a:solidFill>
                  <a:srgbClr val="0A3161"/>
                </a:solidFill>
                <a:latin typeface="Arial" charset="0"/>
                <a:ea typeface="Arial" charset="0"/>
                <a:cs typeface="Arial" charset="0"/>
              </a:defRPr>
            </a:lvl2pPr>
            <a:lvl3pPr marL="182880" marR="0" indent="-182880" algn="l" defTabSz="914400" rtl="0" eaLnBrk="1" fontAlgn="auto" latinLnBrk="0" hangingPunct="1">
              <a:lnSpc>
                <a:spcPct val="90000"/>
              </a:lnSpc>
              <a:spcBef>
                <a:spcPts val="1000"/>
              </a:spcBef>
              <a:spcAft>
                <a:spcPts val="600"/>
              </a:spcAft>
              <a:buClr>
                <a:srgbClr val="B31942"/>
              </a:buClr>
              <a:buSzTx/>
              <a:buFont typeface="Arial" charset="0"/>
              <a:buChar char="•"/>
              <a:tabLst/>
              <a:defRPr sz="2000" kern="1200" baseline="0">
                <a:solidFill>
                  <a:srgbClr val="0A3161"/>
                </a:solidFill>
                <a:latin typeface="Arial" charset="0"/>
                <a:ea typeface="Arial" charset="0"/>
                <a:cs typeface="Arial" charset="0"/>
              </a:defRPr>
            </a:lvl3pPr>
            <a:lvl4pPr marL="685800" indent="-182880" algn="l" defTabSz="914400" rtl="0" eaLnBrk="1" latinLnBrk="0" hangingPunct="1">
              <a:lnSpc>
                <a:spcPct val="90000"/>
              </a:lnSpc>
              <a:spcBef>
                <a:spcPts val="500"/>
              </a:spcBef>
              <a:spcAft>
                <a:spcPts val="200"/>
              </a:spcAft>
              <a:buClr>
                <a:srgbClr val="B31942"/>
              </a:buClr>
              <a:buFont typeface="Arial" charset="0"/>
              <a:buChar char="•"/>
              <a:defRPr sz="1600" kern="1200">
                <a:solidFill>
                  <a:schemeClr val="accent2"/>
                </a:solidFill>
                <a:latin typeface="Arial" charset="0"/>
                <a:ea typeface="Arial" charset="0"/>
                <a:cs typeface="Arial" charset="0"/>
              </a:defRPr>
            </a:lvl4pPr>
            <a:lvl5pPr marL="0" indent="-342900" algn="l" defTabSz="914400" rtl="0" eaLnBrk="1" latinLnBrk="0" hangingPunct="1">
              <a:lnSpc>
                <a:spcPct val="90000"/>
              </a:lnSpc>
              <a:spcBef>
                <a:spcPts val="500"/>
              </a:spcBef>
              <a:spcAft>
                <a:spcPts val="200"/>
              </a:spcAft>
              <a:buFont typeface="+mj-lt"/>
              <a:buAutoNum type="arabicPeriod"/>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base" latinLnBrk="0" hangingPunct="1">
              <a:lnSpc>
                <a:spcPct val="168749"/>
              </a:lnSpc>
              <a:spcBef>
                <a:spcPts val="0"/>
              </a:spcBef>
              <a:spcAft>
                <a:spcPts val="0"/>
              </a:spcAft>
              <a:buClrTx/>
              <a:buSzTx/>
              <a:buFont typeface="Arial" panose="020B0604020202020204" pitchFamily="34" charset="0"/>
              <a:buNone/>
              <a:tabLst/>
              <a:defRPr/>
            </a:pPr>
            <a:fld id="{E9756F47-50CE-485F-ACD5-EA6DFF797E7C}" type="slidenum">
              <a:rPr kumimoji="0" lang="en-US" altLang="en-US" sz="2400" b="1" i="0" u="none" strike="noStrike" kern="1200" cap="none" spc="0" normalizeH="0" baseline="0" noProof="0">
                <a:ln>
                  <a:noFill/>
                </a:ln>
                <a:solidFill>
                  <a:srgbClr val="002060"/>
                </a:solidFill>
                <a:effectLst/>
                <a:uLnTx/>
                <a:uFillTx/>
                <a:latin typeface="Arial" charset="0"/>
                <a:cs typeface="Arial" charset="0"/>
              </a:rPr>
              <a:pPr marL="0" marR="0" lvl="0" indent="0" algn="ctr" defTabSz="914400" rtl="0" eaLnBrk="1" fontAlgn="base" latinLnBrk="0" hangingPunct="1">
                <a:lnSpc>
                  <a:spcPct val="168749"/>
                </a:lnSpc>
                <a:spcBef>
                  <a:spcPts val="0"/>
                </a:spcBef>
                <a:spcAft>
                  <a:spcPts val="0"/>
                </a:spcAft>
                <a:buClrTx/>
                <a:buSzTx/>
                <a:buFont typeface="Arial" panose="020B0604020202020204" pitchFamily="34" charset="0"/>
                <a:buNone/>
                <a:tabLst/>
                <a:defRPr/>
              </a:pPr>
              <a:t>30</a:t>
            </a:fld>
            <a:endParaRPr lang="en-US" altLang="en-US" sz="2400" b="1" i="0" u="none" strike="noStrike" kern="1200" cap="none" spc="0" normalizeH="0" baseline="0" noProof="0">
              <a:ln>
                <a:noFill/>
              </a:ln>
              <a:solidFill>
                <a:srgbClr val="002060"/>
              </a:solidFill>
              <a:effectLst/>
              <a:uLnTx/>
              <a:uFillTx/>
            </a:endParaRPr>
          </a:p>
        </p:txBody>
      </p:sp>
      <p:pic>
        <p:nvPicPr>
          <p:cNvPr id="4" name="Picture 3" descr="Image: Publication 5961">
            <a:extLst>
              <a:ext uri="{FF2B5EF4-FFF2-40B4-BE49-F238E27FC236}">
                <a16:creationId xmlns:a16="http://schemas.microsoft.com/office/drawing/2014/main" id="{CA80EE20-AC13-DB2C-A9A0-5A55C45628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774" y="1069065"/>
            <a:ext cx="3465576" cy="4478437"/>
          </a:xfrm>
          <a:prstGeom prst="rect">
            <a:avLst/>
          </a:prstGeom>
          <a:ln w="38100">
            <a:solidFill>
              <a:srgbClr val="000000"/>
            </a:solidFill>
          </a:ln>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C66A260D-CADB-5CC1-11EF-32BC715EC470}"/>
              </a:ext>
            </a:extLst>
          </p:cNvPr>
          <p:cNvSpPr txBox="1"/>
          <p:nvPr/>
        </p:nvSpPr>
        <p:spPr>
          <a:xfrm>
            <a:off x="171414" y="5682672"/>
            <a:ext cx="3382296" cy="85408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
                <a:srgbClr val="C00000"/>
              </a:buClr>
              <a:buSzTx/>
              <a:buFontTx/>
              <a:buNone/>
              <a:tabLst/>
              <a:defRPr/>
            </a:pPr>
            <a:r>
              <a:rPr kumimoji="0" lang="en-US" sz="1650" b="1" i="0" u="none" strike="noStrike" kern="1200" cap="none" spc="0" normalizeH="0" baseline="0" noProof="0">
                <a:ln>
                  <a:noFill/>
                </a:ln>
                <a:solidFill>
                  <a:srgbClr val="C00000"/>
                </a:solidFill>
                <a:effectLst/>
                <a:uLnTx/>
                <a:uFillTx/>
                <a:latin typeface="Arial" panose="020B0604020202020204"/>
                <a:ea typeface="+mn-ea"/>
                <a:cs typeface="+mn-cs"/>
                <a:hlinkClick r:id="rId4">
                  <a:extLst>
                    <a:ext uri="{A12FA001-AC4F-418D-AE19-62706E023703}">
                      <ahyp:hlinkClr xmlns:ahyp="http://schemas.microsoft.com/office/drawing/2018/hyperlinkcolor" val="tx"/>
                    </a:ext>
                  </a:extLst>
                </a:hlinkClick>
              </a:rPr>
              <a:t>Publication 5961</a:t>
            </a:r>
            <a:br>
              <a:rPr kumimoji="0" lang="en-US" sz="1650" b="1" i="0" u="none" strike="noStrike" kern="1200" cap="none" spc="0" normalizeH="0" baseline="0" noProof="0">
                <a:ln>
                  <a:noFill/>
                </a:ln>
                <a:solidFill>
                  <a:srgbClr val="C00000"/>
                </a:solidFill>
                <a:effectLst/>
                <a:uLnTx/>
                <a:uFillTx/>
                <a:latin typeface="Arial" panose="020B0604020202020204"/>
                <a:ea typeface="+mn-ea"/>
                <a:cs typeface="+mn-cs"/>
              </a:rPr>
            </a:br>
            <a:r>
              <a:rPr kumimoji="0" lang="en-US" sz="1650" i="0" u="none" strike="noStrike" kern="1200" cap="none" spc="0" normalizeH="0" baseline="0" noProof="0">
                <a:ln>
                  <a:noFill/>
                </a:ln>
                <a:solidFill>
                  <a:srgbClr val="000066"/>
                </a:solidFill>
                <a:effectLst/>
                <a:uLnTx/>
                <a:uFillTx/>
                <a:latin typeface="Arial" panose="020B0604020202020204"/>
                <a:ea typeface="+mn-ea"/>
                <a:cs typeface="+mn-cs"/>
              </a:rPr>
              <a:t>Protect your business from </a:t>
            </a:r>
            <a:br>
              <a:rPr kumimoji="0" lang="en-US" sz="1650" i="0" u="none" strike="noStrike" kern="1200" cap="none" spc="0" normalizeH="0" baseline="0" noProof="0">
                <a:ln>
                  <a:noFill/>
                </a:ln>
                <a:solidFill>
                  <a:srgbClr val="000066"/>
                </a:solidFill>
                <a:effectLst/>
                <a:uLnTx/>
                <a:uFillTx/>
                <a:latin typeface="Arial" panose="020B0604020202020204"/>
                <a:ea typeface="+mn-ea"/>
                <a:cs typeface="+mn-cs"/>
              </a:rPr>
            </a:br>
            <a:r>
              <a:rPr kumimoji="0" lang="en-US" sz="1650" i="0" u="none" strike="noStrike" kern="1200" cap="none" spc="0" normalizeH="0" baseline="0" noProof="0">
                <a:ln>
                  <a:noFill/>
                </a:ln>
                <a:solidFill>
                  <a:srgbClr val="000066"/>
                </a:solidFill>
                <a:effectLst/>
                <a:uLnTx/>
                <a:uFillTx/>
                <a:latin typeface="Arial" panose="020B0604020202020204"/>
                <a:ea typeface="+mn-ea"/>
                <a:cs typeface="+mn-cs"/>
              </a:rPr>
              <a:t>tax scams</a:t>
            </a:r>
          </a:p>
        </p:txBody>
      </p:sp>
      <p:grpSp>
        <p:nvGrpSpPr>
          <p:cNvPr id="16" name="Group 15" descr="Text: Safeguard customer data. Beware of phishing and impersonation schemes; Set security software to update automatically; Back up important files; Require strong passwords for all devices; Encrypt devices; Use multi-factor authentication; Review tips in the business section of Identity Theft Central on IRS.gov">
            <a:extLst>
              <a:ext uri="{FF2B5EF4-FFF2-40B4-BE49-F238E27FC236}">
                <a16:creationId xmlns:a16="http://schemas.microsoft.com/office/drawing/2014/main" id="{E476B318-22E4-C610-119E-3491C01129CD}"/>
              </a:ext>
            </a:extLst>
          </p:cNvPr>
          <p:cNvGrpSpPr/>
          <p:nvPr/>
        </p:nvGrpSpPr>
        <p:grpSpPr>
          <a:xfrm>
            <a:off x="3779912" y="1060189"/>
            <a:ext cx="5165656" cy="5294680"/>
            <a:chOff x="3779912" y="2196889"/>
            <a:chExt cx="5165656" cy="2558860"/>
          </a:xfrm>
        </p:grpSpPr>
        <p:sp>
          <p:nvSpPr>
            <p:cNvPr id="17" name="Freeform: Shape 16">
              <a:extLst>
                <a:ext uri="{FF2B5EF4-FFF2-40B4-BE49-F238E27FC236}">
                  <a16:creationId xmlns:a16="http://schemas.microsoft.com/office/drawing/2014/main" id="{1E401FA0-E3D0-A275-7BC5-1341DA17F9A5}"/>
                </a:ext>
              </a:extLst>
            </p:cNvPr>
            <p:cNvSpPr/>
            <p:nvPr/>
          </p:nvSpPr>
          <p:spPr>
            <a:xfrm>
              <a:off x="3779912" y="2196889"/>
              <a:ext cx="5165656" cy="280799"/>
            </a:xfrm>
            <a:custGeom>
              <a:avLst/>
              <a:gdLst>
                <a:gd name="connsiteX0" fmla="*/ 0 w 5165656"/>
                <a:gd name="connsiteY0" fmla="*/ 46801 h 280799"/>
                <a:gd name="connsiteX1" fmla="*/ 46801 w 5165656"/>
                <a:gd name="connsiteY1" fmla="*/ 0 h 280799"/>
                <a:gd name="connsiteX2" fmla="*/ 5118855 w 5165656"/>
                <a:gd name="connsiteY2" fmla="*/ 0 h 280799"/>
                <a:gd name="connsiteX3" fmla="*/ 5165656 w 5165656"/>
                <a:gd name="connsiteY3" fmla="*/ 46801 h 280799"/>
                <a:gd name="connsiteX4" fmla="*/ 5165656 w 5165656"/>
                <a:gd name="connsiteY4" fmla="*/ 233998 h 280799"/>
                <a:gd name="connsiteX5" fmla="*/ 5118855 w 5165656"/>
                <a:gd name="connsiteY5" fmla="*/ 280799 h 280799"/>
                <a:gd name="connsiteX6" fmla="*/ 46801 w 5165656"/>
                <a:gd name="connsiteY6" fmla="*/ 280799 h 280799"/>
                <a:gd name="connsiteX7" fmla="*/ 0 w 5165656"/>
                <a:gd name="connsiteY7" fmla="*/ 233998 h 280799"/>
                <a:gd name="connsiteX8" fmla="*/ 0 w 5165656"/>
                <a:gd name="connsiteY8" fmla="*/ 46801 h 280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5656" h="280799">
                  <a:moveTo>
                    <a:pt x="0" y="46801"/>
                  </a:moveTo>
                  <a:cubicBezTo>
                    <a:pt x="0" y="20954"/>
                    <a:pt x="20954" y="0"/>
                    <a:pt x="46801" y="0"/>
                  </a:cubicBezTo>
                  <a:lnTo>
                    <a:pt x="5118855" y="0"/>
                  </a:lnTo>
                  <a:cubicBezTo>
                    <a:pt x="5144702" y="0"/>
                    <a:pt x="5165656" y="20954"/>
                    <a:pt x="5165656" y="46801"/>
                  </a:cubicBezTo>
                  <a:lnTo>
                    <a:pt x="5165656" y="233998"/>
                  </a:lnTo>
                  <a:cubicBezTo>
                    <a:pt x="5165656" y="259845"/>
                    <a:pt x="5144702" y="280799"/>
                    <a:pt x="5118855" y="280799"/>
                  </a:cubicBezTo>
                  <a:lnTo>
                    <a:pt x="46801" y="280799"/>
                  </a:lnTo>
                  <a:cubicBezTo>
                    <a:pt x="20954" y="280799"/>
                    <a:pt x="0" y="259845"/>
                    <a:pt x="0" y="233998"/>
                  </a:cubicBezTo>
                  <a:lnTo>
                    <a:pt x="0" y="46801"/>
                  </a:lnTo>
                  <a:close/>
                </a:path>
              </a:pathLst>
            </a:custGeom>
            <a:solidFill>
              <a:srgbClr val="002060"/>
            </a:solidFill>
            <a:ln>
              <a:solidFill>
                <a:srgbClr val="C00000"/>
              </a:solidFill>
            </a:ln>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9427" tIns="59427" rIns="59427" bIns="59427" numCol="1" spcCol="1270" anchor="ctr" anchorCtr="0">
              <a:noAutofit/>
            </a:bodyPr>
            <a:lstStyle/>
            <a:p>
              <a:pPr marL="0" marR="0" lvl="0" indent="0" algn="l" defTabSz="533400" rtl="0" eaLnBrk="0" fontAlgn="base" latinLnBrk="0" hangingPunct="0">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Safeguard customer data</a:t>
              </a:r>
            </a:p>
          </p:txBody>
        </p:sp>
        <p:sp>
          <p:nvSpPr>
            <p:cNvPr id="18" name="Freeform: Shape 17">
              <a:extLst>
                <a:ext uri="{FF2B5EF4-FFF2-40B4-BE49-F238E27FC236}">
                  <a16:creationId xmlns:a16="http://schemas.microsoft.com/office/drawing/2014/main" id="{BE037E70-E051-B963-D0DF-2A384A19670F}"/>
                </a:ext>
              </a:extLst>
            </p:cNvPr>
            <p:cNvSpPr/>
            <p:nvPr/>
          </p:nvSpPr>
          <p:spPr>
            <a:xfrm>
              <a:off x="3779912" y="2512249"/>
              <a:ext cx="5165656" cy="280799"/>
            </a:xfrm>
            <a:custGeom>
              <a:avLst/>
              <a:gdLst>
                <a:gd name="connsiteX0" fmla="*/ 0 w 5165656"/>
                <a:gd name="connsiteY0" fmla="*/ 46801 h 280799"/>
                <a:gd name="connsiteX1" fmla="*/ 46801 w 5165656"/>
                <a:gd name="connsiteY1" fmla="*/ 0 h 280799"/>
                <a:gd name="connsiteX2" fmla="*/ 5118855 w 5165656"/>
                <a:gd name="connsiteY2" fmla="*/ 0 h 280799"/>
                <a:gd name="connsiteX3" fmla="*/ 5165656 w 5165656"/>
                <a:gd name="connsiteY3" fmla="*/ 46801 h 280799"/>
                <a:gd name="connsiteX4" fmla="*/ 5165656 w 5165656"/>
                <a:gd name="connsiteY4" fmla="*/ 233998 h 280799"/>
                <a:gd name="connsiteX5" fmla="*/ 5118855 w 5165656"/>
                <a:gd name="connsiteY5" fmla="*/ 280799 h 280799"/>
                <a:gd name="connsiteX6" fmla="*/ 46801 w 5165656"/>
                <a:gd name="connsiteY6" fmla="*/ 280799 h 280799"/>
                <a:gd name="connsiteX7" fmla="*/ 0 w 5165656"/>
                <a:gd name="connsiteY7" fmla="*/ 233998 h 280799"/>
                <a:gd name="connsiteX8" fmla="*/ 0 w 5165656"/>
                <a:gd name="connsiteY8" fmla="*/ 46801 h 280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5656" h="280799">
                  <a:moveTo>
                    <a:pt x="0" y="46801"/>
                  </a:moveTo>
                  <a:cubicBezTo>
                    <a:pt x="0" y="20954"/>
                    <a:pt x="20954" y="0"/>
                    <a:pt x="46801" y="0"/>
                  </a:cubicBezTo>
                  <a:lnTo>
                    <a:pt x="5118855" y="0"/>
                  </a:lnTo>
                  <a:cubicBezTo>
                    <a:pt x="5144702" y="0"/>
                    <a:pt x="5165656" y="20954"/>
                    <a:pt x="5165656" y="46801"/>
                  </a:cubicBezTo>
                  <a:lnTo>
                    <a:pt x="5165656" y="233998"/>
                  </a:lnTo>
                  <a:cubicBezTo>
                    <a:pt x="5165656" y="259845"/>
                    <a:pt x="5144702" y="280799"/>
                    <a:pt x="5118855" y="280799"/>
                  </a:cubicBezTo>
                  <a:lnTo>
                    <a:pt x="46801" y="280799"/>
                  </a:lnTo>
                  <a:cubicBezTo>
                    <a:pt x="20954" y="280799"/>
                    <a:pt x="0" y="259845"/>
                    <a:pt x="0" y="233998"/>
                  </a:cubicBezTo>
                  <a:lnTo>
                    <a:pt x="0" y="46801"/>
                  </a:lnTo>
                  <a:close/>
                </a:path>
              </a:pathLst>
            </a:custGeom>
            <a:solidFill>
              <a:srgbClr val="002060"/>
            </a:solidFill>
            <a:ln>
              <a:solidFill>
                <a:srgbClr val="C00000"/>
              </a:solidFill>
            </a:ln>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9427" tIns="59427" rIns="59427" bIns="59427" numCol="1" spcCol="1270" anchor="ctr" anchorCtr="0">
              <a:noAutofit/>
            </a:bodyPr>
            <a:lstStyle/>
            <a:p>
              <a:pPr marL="0" marR="0" lvl="0" indent="0" algn="l" defTabSz="533400" rtl="0" eaLnBrk="0" fontAlgn="base" latinLnBrk="0" hangingPunct="0">
                <a:lnSpc>
                  <a:spcPct val="90000"/>
                </a:lnSpc>
                <a:spcBef>
                  <a:spcPct val="0"/>
                </a:spcBef>
                <a:spcAft>
                  <a:spcPct val="3500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panose="020B0604020202020204"/>
                  <a:ea typeface="+mn-ea"/>
                  <a:cs typeface="+mn-cs"/>
                </a:rPr>
                <a:t>Beware of phishing and impersonation schemes</a:t>
              </a:r>
            </a:p>
          </p:txBody>
        </p:sp>
        <p:sp>
          <p:nvSpPr>
            <p:cNvPr id="19" name="Freeform: Shape 18">
              <a:extLst>
                <a:ext uri="{FF2B5EF4-FFF2-40B4-BE49-F238E27FC236}">
                  <a16:creationId xmlns:a16="http://schemas.microsoft.com/office/drawing/2014/main" id="{9F6B7A31-C362-8019-7AB0-FE0B5263FDA0}"/>
                </a:ext>
              </a:extLst>
            </p:cNvPr>
            <p:cNvSpPr/>
            <p:nvPr/>
          </p:nvSpPr>
          <p:spPr>
            <a:xfrm>
              <a:off x="3779912" y="2827609"/>
              <a:ext cx="5165656" cy="280799"/>
            </a:xfrm>
            <a:custGeom>
              <a:avLst/>
              <a:gdLst>
                <a:gd name="connsiteX0" fmla="*/ 0 w 5165656"/>
                <a:gd name="connsiteY0" fmla="*/ 46801 h 280799"/>
                <a:gd name="connsiteX1" fmla="*/ 46801 w 5165656"/>
                <a:gd name="connsiteY1" fmla="*/ 0 h 280799"/>
                <a:gd name="connsiteX2" fmla="*/ 5118855 w 5165656"/>
                <a:gd name="connsiteY2" fmla="*/ 0 h 280799"/>
                <a:gd name="connsiteX3" fmla="*/ 5165656 w 5165656"/>
                <a:gd name="connsiteY3" fmla="*/ 46801 h 280799"/>
                <a:gd name="connsiteX4" fmla="*/ 5165656 w 5165656"/>
                <a:gd name="connsiteY4" fmla="*/ 233998 h 280799"/>
                <a:gd name="connsiteX5" fmla="*/ 5118855 w 5165656"/>
                <a:gd name="connsiteY5" fmla="*/ 280799 h 280799"/>
                <a:gd name="connsiteX6" fmla="*/ 46801 w 5165656"/>
                <a:gd name="connsiteY6" fmla="*/ 280799 h 280799"/>
                <a:gd name="connsiteX7" fmla="*/ 0 w 5165656"/>
                <a:gd name="connsiteY7" fmla="*/ 233998 h 280799"/>
                <a:gd name="connsiteX8" fmla="*/ 0 w 5165656"/>
                <a:gd name="connsiteY8" fmla="*/ 46801 h 280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5656" h="280799">
                  <a:moveTo>
                    <a:pt x="0" y="46801"/>
                  </a:moveTo>
                  <a:cubicBezTo>
                    <a:pt x="0" y="20954"/>
                    <a:pt x="20954" y="0"/>
                    <a:pt x="46801" y="0"/>
                  </a:cubicBezTo>
                  <a:lnTo>
                    <a:pt x="5118855" y="0"/>
                  </a:lnTo>
                  <a:cubicBezTo>
                    <a:pt x="5144702" y="0"/>
                    <a:pt x="5165656" y="20954"/>
                    <a:pt x="5165656" y="46801"/>
                  </a:cubicBezTo>
                  <a:lnTo>
                    <a:pt x="5165656" y="233998"/>
                  </a:lnTo>
                  <a:cubicBezTo>
                    <a:pt x="5165656" y="259845"/>
                    <a:pt x="5144702" y="280799"/>
                    <a:pt x="5118855" y="280799"/>
                  </a:cubicBezTo>
                  <a:lnTo>
                    <a:pt x="46801" y="280799"/>
                  </a:lnTo>
                  <a:cubicBezTo>
                    <a:pt x="20954" y="280799"/>
                    <a:pt x="0" y="259845"/>
                    <a:pt x="0" y="233998"/>
                  </a:cubicBezTo>
                  <a:lnTo>
                    <a:pt x="0" y="46801"/>
                  </a:lnTo>
                  <a:close/>
                </a:path>
              </a:pathLst>
            </a:custGeom>
            <a:solidFill>
              <a:srgbClr val="002060"/>
            </a:solidFill>
            <a:ln>
              <a:solidFill>
                <a:srgbClr val="C00000"/>
              </a:solidFill>
            </a:ln>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9427" tIns="59427" rIns="59427" bIns="59427" numCol="1" spcCol="1270" anchor="ctr" anchorCtr="0">
              <a:noAutofit/>
            </a:bodyPr>
            <a:lstStyle/>
            <a:p>
              <a:pPr marL="0" marR="0" lvl="0" indent="0" algn="l" defTabSz="533400" rtl="0" eaLnBrk="0" fontAlgn="base" latinLnBrk="0" hangingPunct="0">
                <a:lnSpc>
                  <a:spcPct val="90000"/>
                </a:lnSpc>
                <a:spcBef>
                  <a:spcPct val="0"/>
                </a:spcBef>
                <a:spcAft>
                  <a:spcPct val="3500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panose="020B0604020202020204"/>
                  <a:ea typeface="+mn-ea"/>
                  <a:cs typeface="+mn-cs"/>
                </a:rPr>
                <a:t>Set security software to update automatically</a:t>
              </a:r>
            </a:p>
          </p:txBody>
        </p:sp>
        <p:sp>
          <p:nvSpPr>
            <p:cNvPr id="20" name="Freeform: Shape 19">
              <a:extLst>
                <a:ext uri="{FF2B5EF4-FFF2-40B4-BE49-F238E27FC236}">
                  <a16:creationId xmlns:a16="http://schemas.microsoft.com/office/drawing/2014/main" id="{1315A26D-FDFE-67FD-A7E5-CB793FFFC615}"/>
                </a:ext>
              </a:extLst>
            </p:cNvPr>
            <p:cNvSpPr/>
            <p:nvPr/>
          </p:nvSpPr>
          <p:spPr>
            <a:xfrm>
              <a:off x="3779912" y="3142969"/>
              <a:ext cx="5165656" cy="280799"/>
            </a:xfrm>
            <a:custGeom>
              <a:avLst/>
              <a:gdLst>
                <a:gd name="connsiteX0" fmla="*/ 0 w 5165656"/>
                <a:gd name="connsiteY0" fmla="*/ 46801 h 280799"/>
                <a:gd name="connsiteX1" fmla="*/ 46801 w 5165656"/>
                <a:gd name="connsiteY1" fmla="*/ 0 h 280799"/>
                <a:gd name="connsiteX2" fmla="*/ 5118855 w 5165656"/>
                <a:gd name="connsiteY2" fmla="*/ 0 h 280799"/>
                <a:gd name="connsiteX3" fmla="*/ 5165656 w 5165656"/>
                <a:gd name="connsiteY3" fmla="*/ 46801 h 280799"/>
                <a:gd name="connsiteX4" fmla="*/ 5165656 w 5165656"/>
                <a:gd name="connsiteY4" fmla="*/ 233998 h 280799"/>
                <a:gd name="connsiteX5" fmla="*/ 5118855 w 5165656"/>
                <a:gd name="connsiteY5" fmla="*/ 280799 h 280799"/>
                <a:gd name="connsiteX6" fmla="*/ 46801 w 5165656"/>
                <a:gd name="connsiteY6" fmla="*/ 280799 h 280799"/>
                <a:gd name="connsiteX7" fmla="*/ 0 w 5165656"/>
                <a:gd name="connsiteY7" fmla="*/ 233998 h 280799"/>
                <a:gd name="connsiteX8" fmla="*/ 0 w 5165656"/>
                <a:gd name="connsiteY8" fmla="*/ 46801 h 280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5656" h="280799">
                  <a:moveTo>
                    <a:pt x="0" y="46801"/>
                  </a:moveTo>
                  <a:cubicBezTo>
                    <a:pt x="0" y="20954"/>
                    <a:pt x="20954" y="0"/>
                    <a:pt x="46801" y="0"/>
                  </a:cubicBezTo>
                  <a:lnTo>
                    <a:pt x="5118855" y="0"/>
                  </a:lnTo>
                  <a:cubicBezTo>
                    <a:pt x="5144702" y="0"/>
                    <a:pt x="5165656" y="20954"/>
                    <a:pt x="5165656" y="46801"/>
                  </a:cubicBezTo>
                  <a:lnTo>
                    <a:pt x="5165656" y="233998"/>
                  </a:lnTo>
                  <a:cubicBezTo>
                    <a:pt x="5165656" y="259845"/>
                    <a:pt x="5144702" y="280799"/>
                    <a:pt x="5118855" y="280799"/>
                  </a:cubicBezTo>
                  <a:lnTo>
                    <a:pt x="46801" y="280799"/>
                  </a:lnTo>
                  <a:cubicBezTo>
                    <a:pt x="20954" y="280799"/>
                    <a:pt x="0" y="259845"/>
                    <a:pt x="0" y="233998"/>
                  </a:cubicBezTo>
                  <a:lnTo>
                    <a:pt x="0" y="46801"/>
                  </a:lnTo>
                  <a:close/>
                </a:path>
              </a:pathLst>
            </a:custGeom>
            <a:solidFill>
              <a:srgbClr val="002060"/>
            </a:solidFill>
            <a:ln>
              <a:solidFill>
                <a:srgbClr val="C00000"/>
              </a:solidFill>
            </a:ln>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9427" tIns="59427" rIns="59427" bIns="59427" numCol="1" spcCol="1270" anchor="ctr" anchorCtr="0">
              <a:noAutofit/>
            </a:bodyPr>
            <a:lstStyle/>
            <a:p>
              <a:pPr marL="0" marR="0" lvl="0" indent="0" algn="l" defTabSz="533400" rtl="0" eaLnBrk="0" fontAlgn="base" latinLnBrk="0" hangingPunct="0">
                <a:lnSpc>
                  <a:spcPct val="90000"/>
                </a:lnSpc>
                <a:spcBef>
                  <a:spcPct val="0"/>
                </a:spcBef>
                <a:spcAft>
                  <a:spcPct val="3500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panose="020B0604020202020204"/>
                  <a:ea typeface="+mn-ea"/>
                  <a:cs typeface="+mn-cs"/>
                </a:rPr>
                <a:t>Back up important files</a:t>
              </a:r>
            </a:p>
          </p:txBody>
        </p:sp>
        <p:sp>
          <p:nvSpPr>
            <p:cNvPr id="21" name="Freeform: Shape 20">
              <a:extLst>
                <a:ext uri="{FF2B5EF4-FFF2-40B4-BE49-F238E27FC236}">
                  <a16:creationId xmlns:a16="http://schemas.microsoft.com/office/drawing/2014/main" id="{8A5748C2-AA70-DC89-9F3D-A04DCF275696}"/>
                </a:ext>
              </a:extLst>
            </p:cNvPr>
            <p:cNvSpPr/>
            <p:nvPr/>
          </p:nvSpPr>
          <p:spPr>
            <a:xfrm>
              <a:off x="3779912" y="3458329"/>
              <a:ext cx="5165656" cy="280799"/>
            </a:xfrm>
            <a:custGeom>
              <a:avLst/>
              <a:gdLst>
                <a:gd name="connsiteX0" fmla="*/ 0 w 5165656"/>
                <a:gd name="connsiteY0" fmla="*/ 46801 h 280799"/>
                <a:gd name="connsiteX1" fmla="*/ 46801 w 5165656"/>
                <a:gd name="connsiteY1" fmla="*/ 0 h 280799"/>
                <a:gd name="connsiteX2" fmla="*/ 5118855 w 5165656"/>
                <a:gd name="connsiteY2" fmla="*/ 0 h 280799"/>
                <a:gd name="connsiteX3" fmla="*/ 5165656 w 5165656"/>
                <a:gd name="connsiteY3" fmla="*/ 46801 h 280799"/>
                <a:gd name="connsiteX4" fmla="*/ 5165656 w 5165656"/>
                <a:gd name="connsiteY4" fmla="*/ 233998 h 280799"/>
                <a:gd name="connsiteX5" fmla="*/ 5118855 w 5165656"/>
                <a:gd name="connsiteY5" fmla="*/ 280799 h 280799"/>
                <a:gd name="connsiteX6" fmla="*/ 46801 w 5165656"/>
                <a:gd name="connsiteY6" fmla="*/ 280799 h 280799"/>
                <a:gd name="connsiteX7" fmla="*/ 0 w 5165656"/>
                <a:gd name="connsiteY7" fmla="*/ 233998 h 280799"/>
                <a:gd name="connsiteX8" fmla="*/ 0 w 5165656"/>
                <a:gd name="connsiteY8" fmla="*/ 46801 h 280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5656" h="280799">
                  <a:moveTo>
                    <a:pt x="0" y="46801"/>
                  </a:moveTo>
                  <a:cubicBezTo>
                    <a:pt x="0" y="20954"/>
                    <a:pt x="20954" y="0"/>
                    <a:pt x="46801" y="0"/>
                  </a:cubicBezTo>
                  <a:lnTo>
                    <a:pt x="5118855" y="0"/>
                  </a:lnTo>
                  <a:cubicBezTo>
                    <a:pt x="5144702" y="0"/>
                    <a:pt x="5165656" y="20954"/>
                    <a:pt x="5165656" y="46801"/>
                  </a:cubicBezTo>
                  <a:lnTo>
                    <a:pt x="5165656" y="233998"/>
                  </a:lnTo>
                  <a:cubicBezTo>
                    <a:pt x="5165656" y="259845"/>
                    <a:pt x="5144702" y="280799"/>
                    <a:pt x="5118855" y="280799"/>
                  </a:cubicBezTo>
                  <a:lnTo>
                    <a:pt x="46801" y="280799"/>
                  </a:lnTo>
                  <a:cubicBezTo>
                    <a:pt x="20954" y="280799"/>
                    <a:pt x="0" y="259845"/>
                    <a:pt x="0" y="233998"/>
                  </a:cubicBezTo>
                  <a:lnTo>
                    <a:pt x="0" y="46801"/>
                  </a:lnTo>
                  <a:close/>
                </a:path>
              </a:pathLst>
            </a:custGeom>
            <a:solidFill>
              <a:srgbClr val="002060"/>
            </a:solidFill>
            <a:ln>
              <a:solidFill>
                <a:srgbClr val="C00000"/>
              </a:solidFill>
            </a:ln>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9427" tIns="59427" rIns="59427" bIns="59427" numCol="1" spcCol="1270" anchor="ctr" anchorCtr="0">
              <a:noAutofit/>
            </a:bodyPr>
            <a:lstStyle/>
            <a:p>
              <a:pPr marL="0" marR="0" lvl="0" indent="0" algn="l" defTabSz="533400" rtl="0" eaLnBrk="0" fontAlgn="base" latinLnBrk="0" hangingPunct="0">
                <a:lnSpc>
                  <a:spcPct val="90000"/>
                </a:lnSpc>
                <a:spcBef>
                  <a:spcPct val="0"/>
                </a:spcBef>
                <a:spcAft>
                  <a:spcPct val="3500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panose="020B0604020202020204"/>
                  <a:ea typeface="+mn-ea"/>
                  <a:cs typeface="+mn-cs"/>
                </a:rPr>
                <a:t>Require strong passwords for all devices</a:t>
              </a:r>
            </a:p>
          </p:txBody>
        </p:sp>
        <p:sp>
          <p:nvSpPr>
            <p:cNvPr id="22" name="Freeform: Shape 21">
              <a:extLst>
                <a:ext uri="{FF2B5EF4-FFF2-40B4-BE49-F238E27FC236}">
                  <a16:creationId xmlns:a16="http://schemas.microsoft.com/office/drawing/2014/main" id="{3952EC22-46D3-88CB-1702-28EE04C82E84}"/>
                </a:ext>
              </a:extLst>
            </p:cNvPr>
            <p:cNvSpPr/>
            <p:nvPr/>
          </p:nvSpPr>
          <p:spPr>
            <a:xfrm>
              <a:off x="3779912" y="3773689"/>
              <a:ext cx="5165656" cy="280799"/>
            </a:xfrm>
            <a:custGeom>
              <a:avLst/>
              <a:gdLst>
                <a:gd name="connsiteX0" fmla="*/ 0 w 5165656"/>
                <a:gd name="connsiteY0" fmla="*/ 46801 h 280799"/>
                <a:gd name="connsiteX1" fmla="*/ 46801 w 5165656"/>
                <a:gd name="connsiteY1" fmla="*/ 0 h 280799"/>
                <a:gd name="connsiteX2" fmla="*/ 5118855 w 5165656"/>
                <a:gd name="connsiteY2" fmla="*/ 0 h 280799"/>
                <a:gd name="connsiteX3" fmla="*/ 5165656 w 5165656"/>
                <a:gd name="connsiteY3" fmla="*/ 46801 h 280799"/>
                <a:gd name="connsiteX4" fmla="*/ 5165656 w 5165656"/>
                <a:gd name="connsiteY4" fmla="*/ 233998 h 280799"/>
                <a:gd name="connsiteX5" fmla="*/ 5118855 w 5165656"/>
                <a:gd name="connsiteY5" fmla="*/ 280799 h 280799"/>
                <a:gd name="connsiteX6" fmla="*/ 46801 w 5165656"/>
                <a:gd name="connsiteY6" fmla="*/ 280799 h 280799"/>
                <a:gd name="connsiteX7" fmla="*/ 0 w 5165656"/>
                <a:gd name="connsiteY7" fmla="*/ 233998 h 280799"/>
                <a:gd name="connsiteX8" fmla="*/ 0 w 5165656"/>
                <a:gd name="connsiteY8" fmla="*/ 46801 h 280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5656" h="280799">
                  <a:moveTo>
                    <a:pt x="0" y="46801"/>
                  </a:moveTo>
                  <a:cubicBezTo>
                    <a:pt x="0" y="20954"/>
                    <a:pt x="20954" y="0"/>
                    <a:pt x="46801" y="0"/>
                  </a:cubicBezTo>
                  <a:lnTo>
                    <a:pt x="5118855" y="0"/>
                  </a:lnTo>
                  <a:cubicBezTo>
                    <a:pt x="5144702" y="0"/>
                    <a:pt x="5165656" y="20954"/>
                    <a:pt x="5165656" y="46801"/>
                  </a:cubicBezTo>
                  <a:lnTo>
                    <a:pt x="5165656" y="233998"/>
                  </a:lnTo>
                  <a:cubicBezTo>
                    <a:pt x="5165656" y="259845"/>
                    <a:pt x="5144702" y="280799"/>
                    <a:pt x="5118855" y="280799"/>
                  </a:cubicBezTo>
                  <a:lnTo>
                    <a:pt x="46801" y="280799"/>
                  </a:lnTo>
                  <a:cubicBezTo>
                    <a:pt x="20954" y="280799"/>
                    <a:pt x="0" y="259845"/>
                    <a:pt x="0" y="233998"/>
                  </a:cubicBezTo>
                  <a:lnTo>
                    <a:pt x="0" y="46801"/>
                  </a:lnTo>
                  <a:close/>
                </a:path>
              </a:pathLst>
            </a:custGeom>
            <a:solidFill>
              <a:srgbClr val="002060"/>
            </a:solidFill>
            <a:ln>
              <a:solidFill>
                <a:srgbClr val="C00000"/>
              </a:solidFill>
            </a:ln>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9427" tIns="59427" rIns="59427" bIns="59427" numCol="1" spcCol="1270" anchor="ctr" anchorCtr="0">
              <a:noAutofit/>
            </a:bodyPr>
            <a:lstStyle/>
            <a:p>
              <a:pPr marL="0" marR="0" lvl="0" indent="0" algn="l" defTabSz="533400" rtl="0" eaLnBrk="0" fontAlgn="base" latinLnBrk="0" hangingPunct="0">
                <a:lnSpc>
                  <a:spcPct val="90000"/>
                </a:lnSpc>
                <a:spcBef>
                  <a:spcPct val="0"/>
                </a:spcBef>
                <a:spcAft>
                  <a:spcPct val="3500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panose="020B0604020202020204"/>
                  <a:ea typeface="+mn-ea"/>
                  <a:cs typeface="+mn-cs"/>
                </a:rPr>
                <a:t>Encrypt devices</a:t>
              </a:r>
            </a:p>
          </p:txBody>
        </p:sp>
        <p:sp>
          <p:nvSpPr>
            <p:cNvPr id="23" name="Freeform: Shape 22">
              <a:extLst>
                <a:ext uri="{FF2B5EF4-FFF2-40B4-BE49-F238E27FC236}">
                  <a16:creationId xmlns:a16="http://schemas.microsoft.com/office/drawing/2014/main" id="{DC7AF93F-5690-EC9A-DEE3-03EEEC56C666}"/>
                </a:ext>
              </a:extLst>
            </p:cNvPr>
            <p:cNvSpPr/>
            <p:nvPr/>
          </p:nvSpPr>
          <p:spPr>
            <a:xfrm>
              <a:off x="3779912" y="4089049"/>
              <a:ext cx="5165656" cy="280799"/>
            </a:xfrm>
            <a:custGeom>
              <a:avLst/>
              <a:gdLst>
                <a:gd name="connsiteX0" fmla="*/ 0 w 5165656"/>
                <a:gd name="connsiteY0" fmla="*/ 46801 h 280799"/>
                <a:gd name="connsiteX1" fmla="*/ 46801 w 5165656"/>
                <a:gd name="connsiteY1" fmla="*/ 0 h 280799"/>
                <a:gd name="connsiteX2" fmla="*/ 5118855 w 5165656"/>
                <a:gd name="connsiteY2" fmla="*/ 0 h 280799"/>
                <a:gd name="connsiteX3" fmla="*/ 5165656 w 5165656"/>
                <a:gd name="connsiteY3" fmla="*/ 46801 h 280799"/>
                <a:gd name="connsiteX4" fmla="*/ 5165656 w 5165656"/>
                <a:gd name="connsiteY4" fmla="*/ 233998 h 280799"/>
                <a:gd name="connsiteX5" fmla="*/ 5118855 w 5165656"/>
                <a:gd name="connsiteY5" fmla="*/ 280799 h 280799"/>
                <a:gd name="connsiteX6" fmla="*/ 46801 w 5165656"/>
                <a:gd name="connsiteY6" fmla="*/ 280799 h 280799"/>
                <a:gd name="connsiteX7" fmla="*/ 0 w 5165656"/>
                <a:gd name="connsiteY7" fmla="*/ 233998 h 280799"/>
                <a:gd name="connsiteX8" fmla="*/ 0 w 5165656"/>
                <a:gd name="connsiteY8" fmla="*/ 46801 h 280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5656" h="280799">
                  <a:moveTo>
                    <a:pt x="0" y="46801"/>
                  </a:moveTo>
                  <a:cubicBezTo>
                    <a:pt x="0" y="20954"/>
                    <a:pt x="20954" y="0"/>
                    <a:pt x="46801" y="0"/>
                  </a:cubicBezTo>
                  <a:lnTo>
                    <a:pt x="5118855" y="0"/>
                  </a:lnTo>
                  <a:cubicBezTo>
                    <a:pt x="5144702" y="0"/>
                    <a:pt x="5165656" y="20954"/>
                    <a:pt x="5165656" y="46801"/>
                  </a:cubicBezTo>
                  <a:lnTo>
                    <a:pt x="5165656" y="233998"/>
                  </a:lnTo>
                  <a:cubicBezTo>
                    <a:pt x="5165656" y="259845"/>
                    <a:pt x="5144702" y="280799"/>
                    <a:pt x="5118855" y="280799"/>
                  </a:cubicBezTo>
                  <a:lnTo>
                    <a:pt x="46801" y="280799"/>
                  </a:lnTo>
                  <a:cubicBezTo>
                    <a:pt x="20954" y="280799"/>
                    <a:pt x="0" y="259845"/>
                    <a:pt x="0" y="233998"/>
                  </a:cubicBezTo>
                  <a:lnTo>
                    <a:pt x="0" y="46801"/>
                  </a:lnTo>
                  <a:close/>
                </a:path>
              </a:pathLst>
            </a:custGeom>
            <a:solidFill>
              <a:srgbClr val="002060"/>
            </a:solidFill>
            <a:ln>
              <a:solidFill>
                <a:srgbClr val="C00000"/>
              </a:solidFill>
            </a:ln>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9427" tIns="59427" rIns="59427" bIns="59427" numCol="1" spcCol="1270" anchor="ctr" anchorCtr="0">
              <a:noAutofit/>
            </a:bodyPr>
            <a:lstStyle/>
            <a:p>
              <a:pPr marL="0" marR="0" lvl="0" indent="0" algn="l" defTabSz="533400" rtl="0" eaLnBrk="0" fontAlgn="base" latinLnBrk="0" hangingPunct="0">
                <a:lnSpc>
                  <a:spcPct val="90000"/>
                </a:lnSpc>
                <a:spcBef>
                  <a:spcPct val="0"/>
                </a:spcBef>
                <a:spcAft>
                  <a:spcPct val="3500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panose="020B0604020202020204"/>
                  <a:ea typeface="+mn-ea"/>
                  <a:cs typeface="+mn-cs"/>
                </a:rPr>
                <a:t>Use multi-factor authentication</a:t>
              </a:r>
            </a:p>
          </p:txBody>
        </p:sp>
        <p:sp>
          <p:nvSpPr>
            <p:cNvPr id="24" name="Freeform: Shape 23">
              <a:extLst>
                <a:ext uri="{FF2B5EF4-FFF2-40B4-BE49-F238E27FC236}">
                  <a16:creationId xmlns:a16="http://schemas.microsoft.com/office/drawing/2014/main" id="{D7B16714-A24E-212C-286B-A39390E39447}"/>
                </a:ext>
              </a:extLst>
            </p:cNvPr>
            <p:cNvSpPr/>
            <p:nvPr/>
          </p:nvSpPr>
          <p:spPr>
            <a:xfrm>
              <a:off x="3779912" y="4404407"/>
              <a:ext cx="5165656" cy="351342"/>
            </a:xfrm>
            <a:custGeom>
              <a:avLst/>
              <a:gdLst>
                <a:gd name="connsiteX0" fmla="*/ 0 w 5165656"/>
                <a:gd name="connsiteY0" fmla="*/ 46801 h 280799"/>
                <a:gd name="connsiteX1" fmla="*/ 46801 w 5165656"/>
                <a:gd name="connsiteY1" fmla="*/ 0 h 280799"/>
                <a:gd name="connsiteX2" fmla="*/ 5118855 w 5165656"/>
                <a:gd name="connsiteY2" fmla="*/ 0 h 280799"/>
                <a:gd name="connsiteX3" fmla="*/ 5165656 w 5165656"/>
                <a:gd name="connsiteY3" fmla="*/ 46801 h 280799"/>
                <a:gd name="connsiteX4" fmla="*/ 5165656 w 5165656"/>
                <a:gd name="connsiteY4" fmla="*/ 233998 h 280799"/>
                <a:gd name="connsiteX5" fmla="*/ 5118855 w 5165656"/>
                <a:gd name="connsiteY5" fmla="*/ 280799 h 280799"/>
                <a:gd name="connsiteX6" fmla="*/ 46801 w 5165656"/>
                <a:gd name="connsiteY6" fmla="*/ 280799 h 280799"/>
                <a:gd name="connsiteX7" fmla="*/ 0 w 5165656"/>
                <a:gd name="connsiteY7" fmla="*/ 233998 h 280799"/>
                <a:gd name="connsiteX8" fmla="*/ 0 w 5165656"/>
                <a:gd name="connsiteY8" fmla="*/ 46801 h 280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5656" h="280799">
                  <a:moveTo>
                    <a:pt x="0" y="46801"/>
                  </a:moveTo>
                  <a:cubicBezTo>
                    <a:pt x="0" y="20954"/>
                    <a:pt x="20954" y="0"/>
                    <a:pt x="46801" y="0"/>
                  </a:cubicBezTo>
                  <a:lnTo>
                    <a:pt x="5118855" y="0"/>
                  </a:lnTo>
                  <a:cubicBezTo>
                    <a:pt x="5144702" y="0"/>
                    <a:pt x="5165656" y="20954"/>
                    <a:pt x="5165656" y="46801"/>
                  </a:cubicBezTo>
                  <a:lnTo>
                    <a:pt x="5165656" y="233998"/>
                  </a:lnTo>
                  <a:cubicBezTo>
                    <a:pt x="5165656" y="259845"/>
                    <a:pt x="5144702" y="280799"/>
                    <a:pt x="5118855" y="280799"/>
                  </a:cubicBezTo>
                  <a:lnTo>
                    <a:pt x="46801" y="280799"/>
                  </a:lnTo>
                  <a:cubicBezTo>
                    <a:pt x="20954" y="280799"/>
                    <a:pt x="0" y="259845"/>
                    <a:pt x="0" y="233998"/>
                  </a:cubicBezTo>
                  <a:lnTo>
                    <a:pt x="0" y="46801"/>
                  </a:lnTo>
                  <a:close/>
                </a:path>
              </a:pathLst>
            </a:custGeom>
            <a:solidFill>
              <a:srgbClr val="002060"/>
            </a:solidFill>
            <a:ln>
              <a:solidFill>
                <a:srgbClr val="C00000"/>
              </a:solidFill>
            </a:ln>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9427" tIns="59427" rIns="59427" bIns="59427" numCol="1" spcCol="1270" anchor="ctr" anchorCtr="0">
              <a:noAutofit/>
            </a:bodyPr>
            <a:lstStyle/>
            <a:p>
              <a:pPr marL="0" marR="0" lvl="0" indent="0" algn="l" defTabSz="533400" rtl="0" eaLnBrk="0" fontAlgn="base" latinLnBrk="0" hangingPunct="0">
                <a:lnSpc>
                  <a:spcPct val="90000"/>
                </a:lnSpc>
                <a:spcBef>
                  <a:spcPct val="0"/>
                </a:spcBef>
                <a:spcAft>
                  <a:spcPct val="3500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panose="020B0604020202020204"/>
                  <a:ea typeface="+mn-ea"/>
                  <a:cs typeface="+mn-cs"/>
                </a:rPr>
                <a:t>Review tips in the business section of </a:t>
              </a:r>
              <a:r>
                <a:rPr kumimoji="0" lang="en-US" sz="1800" b="0" i="0" u="none" strike="noStrike" kern="1200" cap="none" spc="0" normalizeH="0" baseline="0" noProof="0">
                  <a:ln>
                    <a:noFill/>
                  </a:ln>
                  <a:solidFill>
                    <a:srgbClr val="FFFFFF"/>
                  </a:solidFill>
                  <a:effectLst/>
                  <a:uLnTx/>
                  <a:uFillTx/>
                  <a:latin typeface="Arial" panose="020B0604020202020204"/>
                  <a:ea typeface="+mn-ea"/>
                  <a:cs typeface="+mn-cs"/>
                  <a:hlinkClick r:id="rId5">
                    <a:extLst>
                      <a:ext uri="{A12FA001-AC4F-418D-AE19-62706E023703}">
                        <ahyp:hlinkClr xmlns:ahyp="http://schemas.microsoft.com/office/drawing/2018/hyperlinkcolor" val="tx"/>
                      </a:ext>
                    </a:extLst>
                  </a:hlinkClick>
                </a:rPr>
                <a:t>Identity Theft Central</a:t>
              </a:r>
              <a:r>
                <a:rPr kumimoji="0" lang="en-US" sz="1800" b="0" i="0" u="none" strike="noStrike" kern="1200" cap="none" spc="0" normalizeH="0" baseline="0" noProof="0">
                  <a:ln>
                    <a:noFill/>
                  </a:ln>
                  <a:solidFill>
                    <a:srgbClr val="FFFFFF"/>
                  </a:solidFill>
                  <a:effectLst/>
                  <a:uLnTx/>
                  <a:uFillTx/>
                  <a:latin typeface="Arial" panose="020B0604020202020204"/>
                  <a:ea typeface="+mn-ea"/>
                  <a:cs typeface="+mn-cs"/>
                </a:rPr>
                <a:t> on IRS.gov</a:t>
              </a:r>
            </a:p>
          </p:txBody>
        </p:sp>
      </p:grpSp>
    </p:spTree>
    <p:extLst>
      <p:ext uri="{BB962C8B-B14F-4D97-AF65-F5344CB8AC3E}">
        <p14:creationId xmlns:p14="http://schemas.microsoft.com/office/powerpoint/2010/main" val="34579462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5DDFF0-BDC3-41DA-8E30-7361D9E4D92A}"/>
              </a:ext>
            </a:extLst>
          </p:cNvPr>
          <p:cNvSpPr>
            <a:spLocks noGrp="1"/>
          </p:cNvSpPr>
          <p:nvPr>
            <p:ph type="title"/>
          </p:nvPr>
        </p:nvSpPr>
        <p:spPr>
          <a:xfrm>
            <a:off x="3203848" y="166684"/>
            <a:ext cx="5741720" cy="514350"/>
          </a:xfrm>
        </p:spPr>
        <p:txBody>
          <a:bodyPr/>
          <a:lstStyle/>
          <a:p>
            <a:r>
              <a:rPr lang="en-US" sz="2600" dirty="0"/>
              <a:t>Start Tax Season Planning Today</a:t>
            </a:r>
          </a:p>
        </p:txBody>
      </p:sp>
      <p:sp>
        <p:nvSpPr>
          <p:cNvPr id="5" name="Slide Number Placeholder 2">
            <a:extLst>
              <a:ext uri="{FF2B5EF4-FFF2-40B4-BE49-F238E27FC236}">
                <a16:creationId xmlns:a16="http://schemas.microsoft.com/office/drawing/2014/main" id="{E6288F8D-149A-0FAA-F023-FC120C807E04}"/>
              </a:ext>
            </a:extLst>
          </p:cNvPr>
          <p:cNvSpPr txBox="1">
            <a:spLocks/>
          </p:cNvSpPr>
          <p:nvPr/>
        </p:nvSpPr>
        <p:spPr>
          <a:xfrm>
            <a:off x="1934821" y="513680"/>
            <a:ext cx="609600" cy="365760"/>
          </a:xfrm>
          <a:prstGeom prst="rect">
            <a:avLst/>
          </a:prstGeom>
        </p:spPr>
        <p:txBody>
          <a:bodyPr vert="horz" wrap="square" lIns="91440" tIns="45720" rIns="91440" bIns="45720" rtlCol="0" anchor="b">
            <a:noAutofit/>
          </a:bodyPr>
          <a:lstStyle>
            <a:lvl1pPr marL="0" indent="0" algn="l" defTabSz="914400" rtl="0" eaLnBrk="1" latinLnBrk="0" hangingPunct="1">
              <a:lnSpc>
                <a:spcPts val="2700"/>
              </a:lnSpc>
              <a:spcBef>
                <a:spcPts val="0"/>
              </a:spcBef>
              <a:spcAft>
                <a:spcPts val="0"/>
              </a:spcAft>
              <a:buFont typeface="Arial" panose="020B0604020202020204" pitchFamily="34" charset="0"/>
              <a:buNone/>
              <a:defRPr sz="1500" b="0" i="0" kern="1200" baseline="0">
                <a:solidFill>
                  <a:srgbClr val="B31942"/>
                </a:solidFill>
                <a:latin typeface="Arial" charset="0"/>
                <a:ea typeface="Arial" charset="0"/>
                <a:cs typeface="Arial" charset="0"/>
              </a:defRPr>
            </a:lvl1pPr>
            <a:lvl2pPr marL="0" indent="0" algn="l" defTabSz="914400" rtl="0" eaLnBrk="1" latinLnBrk="0" hangingPunct="1">
              <a:lnSpc>
                <a:spcPct val="90000"/>
              </a:lnSpc>
              <a:spcBef>
                <a:spcPts val="1000"/>
              </a:spcBef>
              <a:spcAft>
                <a:spcPts val="600"/>
              </a:spcAft>
              <a:buClr>
                <a:schemeClr val="tx2"/>
              </a:buClr>
              <a:buFont typeface="Arial" panose="020B0604020202020204" pitchFamily="34" charset="0"/>
              <a:buNone/>
              <a:defRPr sz="2000" b="0" kern="1200" baseline="0">
                <a:solidFill>
                  <a:srgbClr val="0A3161"/>
                </a:solidFill>
                <a:latin typeface="Arial" charset="0"/>
                <a:ea typeface="Arial" charset="0"/>
                <a:cs typeface="Arial" charset="0"/>
              </a:defRPr>
            </a:lvl2pPr>
            <a:lvl3pPr marL="182880" marR="0" indent="-182880" algn="l" defTabSz="914400" rtl="0" eaLnBrk="1" fontAlgn="auto" latinLnBrk="0" hangingPunct="1">
              <a:lnSpc>
                <a:spcPct val="90000"/>
              </a:lnSpc>
              <a:spcBef>
                <a:spcPts val="1000"/>
              </a:spcBef>
              <a:spcAft>
                <a:spcPts val="600"/>
              </a:spcAft>
              <a:buClr>
                <a:srgbClr val="B31942"/>
              </a:buClr>
              <a:buSzTx/>
              <a:buFont typeface="Arial" charset="0"/>
              <a:buChar char="•"/>
              <a:tabLst/>
              <a:defRPr sz="2000" kern="1200" baseline="0">
                <a:solidFill>
                  <a:srgbClr val="0A3161"/>
                </a:solidFill>
                <a:latin typeface="Arial" charset="0"/>
                <a:ea typeface="Arial" charset="0"/>
                <a:cs typeface="Arial" charset="0"/>
              </a:defRPr>
            </a:lvl3pPr>
            <a:lvl4pPr marL="685800" indent="-182880" algn="l" defTabSz="914400" rtl="0" eaLnBrk="1" latinLnBrk="0" hangingPunct="1">
              <a:lnSpc>
                <a:spcPct val="90000"/>
              </a:lnSpc>
              <a:spcBef>
                <a:spcPts val="500"/>
              </a:spcBef>
              <a:spcAft>
                <a:spcPts val="200"/>
              </a:spcAft>
              <a:buClr>
                <a:srgbClr val="B31942"/>
              </a:buClr>
              <a:buFont typeface="Arial" charset="0"/>
              <a:buChar char="•"/>
              <a:defRPr sz="1600" kern="1200">
                <a:solidFill>
                  <a:schemeClr val="accent2"/>
                </a:solidFill>
                <a:latin typeface="Arial" charset="0"/>
                <a:ea typeface="Arial" charset="0"/>
                <a:cs typeface="Arial" charset="0"/>
              </a:defRPr>
            </a:lvl4pPr>
            <a:lvl5pPr marL="0" indent="-342900" algn="l" defTabSz="914400" rtl="0" eaLnBrk="1" latinLnBrk="0" hangingPunct="1">
              <a:lnSpc>
                <a:spcPct val="90000"/>
              </a:lnSpc>
              <a:spcBef>
                <a:spcPts val="500"/>
              </a:spcBef>
              <a:spcAft>
                <a:spcPts val="200"/>
              </a:spcAft>
              <a:buFont typeface="+mj-lt"/>
              <a:buAutoNum type="arabicPeriod"/>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base" latinLnBrk="0" hangingPunct="1">
              <a:lnSpc>
                <a:spcPct val="168749"/>
              </a:lnSpc>
              <a:spcBef>
                <a:spcPts val="0"/>
              </a:spcBef>
              <a:spcAft>
                <a:spcPts val="0"/>
              </a:spcAft>
              <a:buClrTx/>
              <a:buSzTx/>
              <a:buFont typeface="Arial" panose="020B0604020202020204" pitchFamily="34" charset="0"/>
              <a:buNone/>
              <a:tabLst/>
              <a:defRPr/>
            </a:pPr>
            <a:fld id="{E9756F47-50CE-485F-ACD5-EA6DFF797E7C}" type="slidenum">
              <a:rPr kumimoji="0" lang="en-US" altLang="en-US" sz="2400" b="1" i="0" u="none" strike="noStrike" kern="1200" cap="none" spc="0" normalizeH="0" baseline="0" noProof="0">
                <a:ln>
                  <a:noFill/>
                </a:ln>
                <a:solidFill>
                  <a:srgbClr val="002060"/>
                </a:solidFill>
                <a:effectLst/>
                <a:uLnTx/>
                <a:uFillTx/>
                <a:latin typeface="Arial" charset="0"/>
                <a:cs typeface="Arial" charset="0"/>
              </a:rPr>
              <a:pPr marL="0" marR="0" lvl="0" indent="0" algn="ctr" defTabSz="914400" rtl="0" eaLnBrk="1" fontAlgn="base" latinLnBrk="0" hangingPunct="1">
                <a:lnSpc>
                  <a:spcPct val="168749"/>
                </a:lnSpc>
                <a:spcBef>
                  <a:spcPts val="0"/>
                </a:spcBef>
                <a:spcAft>
                  <a:spcPts val="0"/>
                </a:spcAft>
                <a:buClrTx/>
                <a:buSzTx/>
                <a:buFont typeface="Arial" panose="020B0604020202020204" pitchFamily="34" charset="0"/>
                <a:buNone/>
                <a:tabLst/>
                <a:defRPr/>
              </a:pPr>
              <a:t>31</a:t>
            </a:fld>
            <a:endParaRPr lang="en-US" altLang="en-US" sz="2400" b="1" i="0" u="none" strike="noStrike" kern="1200" cap="none" spc="0" normalizeH="0" baseline="0" noProof="0">
              <a:ln>
                <a:noFill/>
              </a:ln>
              <a:solidFill>
                <a:srgbClr val="002060"/>
              </a:solidFill>
              <a:effectLst/>
              <a:uLnTx/>
              <a:uFillTx/>
            </a:endParaRPr>
          </a:p>
        </p:txBody>
      </p:sp>
      <p:pic>
        <p:nvPicPr>
          <p:cNvPr id="4" name="Picture 3" descr="Screenshot of the Estimated taxes page on IRS.gov">
            <a:extLst>
              <a:ext uri="{FF2B5EF4-FFF2-40B4-BE49-F238E27FC236}">
                <a16:creationId xmlns:a16="http://schemas.microsoft.com/office/drawing/2014/main" id="{722FB136-DBCC-0883-B1B7-83C1AE4C1BD6}"/>
              </a:ext>
            </a:extLst>
          </p:cNvPr>
          <p:cNvPicPr>
            <a:picLocks/>
          </p:cNvPicPr>
          <p:nvPr/>
        </p:nvPicPr>
        <p:blipFill>
          <a:blip r:embed="rId3" cstate="email">
            <a:extLst>
              <a:ext uri="{28A0092B-C50C-407E-A947-70E740481C1C}">
                <a14:useLocalDpi xmlns:a14="http://schemas.microsoft.com/office/drawing/2010/main"/>
              </a:ext>
            </a:extLst>
          </a:blip>
          <a:stretch>
            <a:fillRect/>
          </a:stretch>
        </p:blipFill>
        <p:spPr>
          <a:xfrm>
            <a:off x="326564" y="1130851"/>
            <a:ext cx="3465576" cy="44439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a:extLst>
              <a:ext uri="{FF2B5EF4-FFF2-40B4-BE49-F238E27FC236}">
                <a16:creationId xmlns:a16="http://schemas.microsoft.com/office/drawing/2014/main" id="{C66A260D-CADB-5CC1-11EF-32BC715EC470}"/>
              </a:ext>
            </a:extLst>
          </p:cNvPr>
          <p:cNvSpPr txBox="1"/>
          <p:nvPr/>
        </p:nvSpPr>
        <p:spPr>
          <a:xfrm>
            <a:off x="326564" y="5820531"/>
            <a:ext cx="3382296" cy="346249"/>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
                <a:srgbClr val="C00000"/>
              </a:buClr>
              <a:buSzTx/>
              <a:buFontTx/>
              <a:buNone/>
              <a:tabLst/>
              <a:defRPr/>
            </a:pPr>
            <a:r>
              <a:rPr lang="en-US" sz="1650" b="1">
                <a:solidFill>
                  <a:srgbClr val="C00000"/>
                </a:solidFill>
                <a:latin typeface="Arial" panose="020B0604020202020204"/>
                <a:hlinkClick r:id="rId4">
                  <a:extLst>
                    <a:ext uri="{A12FA001-AC4F-418D-AE19-62706E023703}">
                      <ahyp:hlinkClr xmlns:ahyp="http://schemas.microsoft.com/office/drawing/2018/hyperlinkcolor" val="tx"/>
                    </a:ext>
                  </a:extLst>
                </a:hlinkClick>
              </a:rPr>
              <a:t>IRS.gov/</a:t>
            </a:r>
            <a:r>
              <a:rPr lang="en-US" sz="1650" b="1" err="1">
                <a:solidFill>
                  <a:srgbClr val="C00000"/>
                </a:solidFill>
                <a:latin typeface="Arial" panose="020B0604020202020204"/>
                <a:hlinkClick r:id="rId4">
                  <a:extLst>
                    <a:ext uri="{A12FA001-AC4F-418D-AE19-62706E023703}">
                      <ahyp:hlinkClr xmlns:ahyp="http://schemas.microsoft.com/office/drawing/2018/hyperlinkcolor" val="tx"/>
                    </a:ext>
                  </a:extLst>
                </a:hlinkClick>
              </a:rPr>
              <a:t>EstimatedTaxes</a:t>
            </a:r>
            <a:endParaRPr kumimoji="0" lang="en-US" sz="1650" i="0" u="none" strike="noStrike" kern="1200" cap="none" spc="0" normalizeH="0" baseline="0" noProof="0">
              <a:ln>
                <a:noFill/>
              </a:ln>
              <a:solidFill>
                <a:srgbClr val="C00000"/>
              </a:solidFill>
              <a:effectLst/>
              <a:uLnTx/>
              <a:uFillTx/>
              <a:latin typeface="Arial" panose="020B0604020202020204"/>
              <a:ea typeface="+mn-ea"/>
              <a:cs typeface="+mn-cs"/>
            </a:endParaRPr>
          </a:p>
        </p:txBody>
      </p:sp>
      <p:cxnSp>
        <p:nvCxnSpPr>
          <p:cNvPr id="10" name="Straight Connector 9">
            <a:extLst>
              <a:ext uri="{FF2B5EF4-FFF2-40B4-BE49-F238E27FC236}">
                <a16:creationId xmlns:a16="http://schemas.microsoft.com/office/drawing/2014/main" id="{D9E056A3-78D2-EA4D-6D37-981FF4A074B6}"/>
              </a:ext>
              <a:ext uri="{C183D7F6-B498-43B3-948B-1728B52AA6E4}">
                <adec:decorative xmlns:adec="http://schemas.microsoft.com/office/drawing/2017/decorative" val="1"/>
              </a:ext>
            </a:extLst>
          </p:cNvPr>
          <p:cNvCxnSpPr/>
          <p:nvPr/>
        </p:nvCxnSpPr>
        <p:spPr>
          <a:xfrm>
            <a:off x="4294046" y="1145207"/>
            <a:ext cx="0" cy="4443984"/>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descr="Screenshot of Direct Pay with Bank Account on IRS.gov">
            <a:extLst>
              <a:ext uri="{FF2B5EF4-FFF2-40B4-BE49-F238E27FC236}">
                <a16:creationId xmlns:a16="http://schemas.microsoft.com/office/drawing/2014/main" id="{CD0E4987-F6FA-115B-0CD5-387D9A7D4B5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34777" y="1132445"/>
            <a:ext cx="4110791" cy="17785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a:extLst>
              <a:ext uri="{FF2B5EF4-FFF2-40B4-BE49-F238E27FC236}">
                <a16:creationId xmlns:a16="http://schemas.microsoft.com/office/drawing/2014/main" id="{0084A851-4FA9-68AB-34F9-49E78593E81C}"/>
              </a:ext>
            </a:extLst>
          </p:cNvPr>
          <p:cNvSpPr txBox="1"/>
          <p:nvPr/>
        </p:nvSpPr>
        <p:spPr>
          <a:xfrm>
            <a:off x="5199024" y="3243024"/>
            <a:ext cx="3382296" cy="346249"/>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
                <a:srgbClr val="C00000"/>
              </a:buClr>
              <a:buSzTx/>
              <a:buFontTx/>
              <a:buNone/>
              <a:tabLst/>
              <a:defRPr/>
            </a:pPr>
            <a:r>
              <a:rPr lang="en-US" sz="1650" b="1">
                <a:solidFill>
                  <a:srgbClr val="C00000"/>
                </a:solidFill>
                <a:latin typeface="Arial" panose="020B0604020202020204"/>
                <a:hlinkClick r:id="rId6">
                  <a:extLst>
                    <a:ext uri="{A12FA001-AC4F-418D-AE19-62706E023703}">
                      <ahyp:hlinkClr xmlns:ahyp="http://schemas.microsoft.com/office/drawing/2018/hyperlinkcolor" val="tx"/>
                    </a:ext>
                  </a:extLst>
                </a:hlinkClick>
              </a:rPr>
              <a:t>IRS.gov/</a:t>
            </a:r>
            <a:r>
              <a:rPr lang="en-US" sz="1650" b="1" err="1">
                <a:solidFill>
                  <a:srgbClr val="C00000"/>
                </a:solidFill>
                <a:latin typeface="Arial" panose="020B0604020202020204"/>
                <a:hlinkClick r:id="rId6">
                  <a:extLst>
                    <a:ext uri="{A12FA001-AC4F-418D-AE19-62706E023703}">
                      <ahyp:hlinkClr xmlns:ahyp="http://schemas.microsoft.com/office/drawing/2018/hyperlinkcolor" val="tx"/>
                    </a:ext>
                  </a:extLst>
                </a:hlinkClick>
              </a:rPr>
              <a:t>DirectPay</a:t>
            </a:r>
            <a:endParaRPr kumimoji="0" lang="en-US" sz="1650" i="0" u="none" strike="noStrike" kern="1200" cap="none" spc="0" normalizeH="0" baseline="0" noProof="0">
              <a:ln>
                <a:noFill/>
              </a:ln>
              <a:solidFill>
                <a:srgbClr val="C00000"/>
              </a:solidFill>
              <a:effectLst/>
              <a:uLnTx/>
              <a:uFillTx/>
              <a:latin typeface="Arial" panose="020B0604020202020204"/>
              <a:ea typeface="+mn-ea"/>
              <a:cs typeface="+mn-cs"/>
            </a:endParaRPr>
          </a:p>
        </p:txBody>
      </p:sp>
      <p:pic>
        <p:nvPicPr>
          <p:cNvPr id="15" name="Picture 14" descr="Screenshot of EFTPS: The Electronic Federal Payment System on IRS.gov">
            <a:extLst>
              <a:ext uri="{FF2B5EF4-FFF2-40B4-BE49-F238E27FC236}">
                <a16:creationId xmlns:a16="http://schemas.microsoft.com/office/drawing/2014/main" id="{C817BD6C-B069-0596-61A0-1151DE1AB972}"/>
              </a:ext>
            </a:extLst>
          </p:cNvPr>
          <p:cNvPicPr>
            <a:picLocks/>
          </p:cNvPicPr>
          <p:nvPr/>
        </p:nvPicPr>
        <p:blipFill>
          <a:blip r:embed="rId7" cstate="email">
            <a:extLst>
              <a:ext uri="{28A0092B-C50C-407E-A947-70E740481C1C}">
                <a14:useLocalDpi xmlns:a14="http://schemas.microsoft.com/office/drawing/2010/main"/>
              </a:ext>
            </a:extLst>
          </a:blip>
          <a:stretch>
            <a:fillRect/>
          </a:stretch>
        </p:blipFill>
        <p:spPr>
          <a:xfrm>
            <a:off x="4830768" y="3913467"/>
            <a:ext cx="4114800" cy="17830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5" name="TextBox 24">
            <a:extLst>
              <a:ext uri="{FF2B5EF4-FFF2-40B4-BE49-F238E27FC236}">
                <a16:creationId xmlns:a16="http://schemas.microsoft.com/office/drawing/2014/main" id="{1B6BCE3F-E22C-8CAF-B94E-53ED4DFA29EE}"/>
              </a:ext>
            </a:extLst>
          </p:cNvPr>
          <p:cNvSpPr txBox="1"/>
          <p:nvPr/>
        </p:nvSpPr>
        <p:spPr>
          <a:xfrm>
            <a:off x="5199024" y="6042796"/>
            <a:ext cx="3382296" cy="346249"/>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
                <a:srgbClr val="C00000"/>
              </a:buClr>
              <a:buSzTx/>
              <a:buFontTx/>
              <a:buNone/>
              <a:tabLst/>
              <a:defRPr/>
            </a:pPr>
            <a:r>
              <a:rPr lang="en-US" sz="1650" b="1">
                <a:solidFill>
                  <a:srgbClr val="C00000"/>
                </a:solidFill>
                <a:latin typeface="Arial" panose="020B0604020202020204"/>
                <a:hlinkClick r:id="rId8">
                  <a:extLst>
                    <a:ext uri="{A12FA001-AC4F-418D-AE19-62706E023703}">
                      <ahyp:hlinkClr xmlns:ahyp="http://schemas.microsoft.com/office/drawing/2018/hyperlinkcolor" val="tx"/>
                    </a:ext>
                  </a:extLst>
                </a:hlinkClick>
              </a:rPr>
              <a:t>IRS.gov/</a:t>
            </a:r>
            <a:r>
              <a:rPr lang="en-US" sz="1650" b="1" err="1">
                <a:solidFill>
                  <a:srgbClr val="C00000"/>
                </a:solidFill>
                <a:latin typeface="Arial" panose="020B0604020202020204"/>
                <a:hlinkClick r:id="rId8">
                  <a:extLst>
                    <a:ext uri="{A12FA001-AC4F-418D-AE19-62706E023703}">
                      <ahyp:hlinkClr xmlns:ahyp="http://schemas.microsoft.com/office/drawing/2018/hyperlinkcolor" val="tx"/>
                    </a:ext>
                  </a:extLst>
                </a:hlinkClick>
              </a:rPr>
              <a:t>eftps</a:t>
            </a:r>
            <a:endParaRPr kumimoji="0" lang="en-US" sz="1650" i="0" u="none" strike="noStrike" kern="1200" cap="none" spc="0" normalizeH="0" baseline="0" noProof="0">
              <a:ln>
                <a:noFill/>
              </a:ln>
              <a:solidFill>
                <a:srgbClr val="C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6769078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44A72-C6B8-400C-B523-E907D59842CB}"/>
              </a:ext>
            </a:extLst>
          </p:cNvPr>
          <p:cNvSpPr>
            <a:spLocks noGrp="1"/>
          </p:cNvSpPr>
          <p:nvPr>
            <p:ph type="title"/>
          </p:nvPr>
        </p:nvSpPr>
        <p:spPr>
          <a:xfrm>
            <a:off x="3177736" y="145658"/>
            <a:ext cx="6168652" cy="685800"/>
          </a:xfrm>
        </p:spPr>
        <p:txBody>
          <a:bodyPr/>
          <a:lstStyle/>
          <a:p>
            <a:r>
              <a:rPr lang="en-US" sz="2200" b="1" dirty="0">
                <a:solidFill>
                  <a:srgbClr val="002060"/>
                </a:solidFill>
                <a:hlinkClick r:id="rId3">
                  <a:extLst>
                    <a:ext uri="{A12FA001-AC4F-418D-AE19-62706E023703}">
                      <ahyp:hlinkClr xmlns:ahyp="http://schemas.microsoft.com/office/drawing/2018/hyperlinkcolor" val="tx"/>
                    </a:ext>
                  </a:extLst>
                </a:hlinkClick>
              </a:rPr>
              <a:t>Recommended Reading for Small Business</a:t>
            </a:r>
            <a:endParaRPr lang="en-US" sz="2200" dirty="0">
              <a:solidFill>
                <a:srgbClr val="002060"/>
              </a:solidFill>
            </a:endParaRPr>
          </a:p>
        </p:txBody>
      </p:sp>
      <p:graphicFrame>
        <p:nvGraphicFramePr>
          <p:cNvPr id="6" name="Table 6">
            <a:extLst>
              <a:ext uri="{FF2B5EF4-FFF2-40B4-BE49-F238E27FC236}">
                <a16:creationId xmlns:a16="http://schemas.microsoft.com/office/drawing/2014/main" id="{3FF33AC4-5720-4525-B820-E8BE069715EA}"/>
              </a:ext>
            </a:extLst>
          </p:cNvPr>
          <p:cNvGraphicFramePr>
            <a:graphicFrameLocks noGrp="1"/>
          </p:cNvGraphicFramePr>
          <p:nvPr>
            <p:ph idx="1"/>
            <p:extLst>
              <p:ext uri="{D42A27DB-BD31-4B8C-83A1-F6EECF244321}">
                <p14:modId xmlns:p14="http://schemas.microsoft.com/office/powerpoint/2010/main" val="1853263920"/>
              </p:ext>
            </p:extLst>
          </p:nvPr>
        </p:nvGraphicFramePr>
        <p:xfrm>
          <a:off x="287524" y="1230284"/>
          <a:ext cx="8568952" cy="5114036"/>
        </p:xfrm>
        <a:graphic>
          <a:graphicData uri="http://schemas.openxmlformats.org/drawingml/2006/table">
            <a:tbl>
              <a:tblPr firstRow="1" bandRow="1">
                <a:tableStyleId>{5C22544A-7EE6-4342-B048-85BDC9FD1C3A}</a:tableStyleId>
              </a:tblPr>
              <a:tblGrid>
                <a:gridCol w="1637193">
                  <a:extLst>
                    <a:ext uri="{9D8B030D-6E8A-4147-A177-3AD203B41FA5}">
                      <a16:colId xmlns:a16="http://schemas.microsoft.com/office/drawing/2014/main" val="573528359"/>
                    </a:ext>
                  </a:extLst>
                </a:gridCol>
                <a:gridCol w="6931759">
                  <a:extLst>
                    <a:ext uri="{9D8B030D-6E8A-4147-A177-3AD203B41FA5}">
                      <a16:colId xmlns:a16="http://schemas.microsoft.com/office/drawing/2014/main" val="2017477729"/>
                    </a:ext>
                  </a:extLst>
                </a:gridCol>
              </a:tblGrid>
              <a:tr h="345382">
                <a:tc>
                  <a:txBody>
                    <a:bodyPr/>
                    <a:lstStyle/>
                    <a:p>
                      <a:pPr algn="ctr"/>
                      <a:r>
                        <a:rPr lang="en-US" sz="1400" dirty="0"/>
                        <a:t>Publication</a:t>
                      </a:r>
                    </a:p>
                  </a:txBody>
                  <a:tcPr marL="68580" marR="68580" marT="34290" marB="3429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002060"/>
                    </a:solidFill>
                  </a:tcPr>
                </a:tc>
                <a:tc>
                  <a:txBody>
                    <a:bodyPr/>
                    <a:lstStyle/>
                    <a:p>
                      <a:pPr algn="ctr"/>
                      <a:r>
                        <a:rPr lang="en-US" sz="1400"/>
                        <a:t>Description</a:t>
                      </a:r>
                    </a:p>
                  </a:txBody>
                  <a:tcPr marL="68580" marR="6858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2060"/>
                    </a:solidFill>
                  </a:tcPr>
                </a:tc>
                <a:extLst>
                  <a:ext uri="{0D108BD9-81ED-4DB2-BD59-A6C34878D82A}">
                    <a16:rowId xmlns:a16="http://schemas.microsoft.com/office/drawing/2014/main" val="1612348330"/>
                  </a:ext>
                </a:extLst>
              </a:tr>
              <a:tr h="433514">
                <a:tc>
                  <a:txBody>
                    <a:bodyPr/>
                    <a:lstStyle/>
                    <a:p>
                      <a:r>
                        <a:rPr lang="en-US" sz="1400" b="1">
                          <a:solidFill>
                            <a:srgbClr val="C00000"/>
                          </a:solidFill>
                          <a:hlinkClick r:id="rId4">
                            <a:extLst>
                              <a:ext uri="{A12FA001-AC4F-418D-AE19-62706E023703}">
                                <ahyp:hlinkClr xmlns:ahyp="http://schemas.microsoft.com/office/drawing/2018/hyperlinkcolor" val="tx"/>
                              </a:ext>
                            </a:extLst>
                          </a:hlinkClick>
                        </a:rPr>
                        <a:t>Publication 15</a:t>
                      </a:r>
                      <a:endParaRPr lang="en-US" sz="1400" b="1">
                        <a:solidFill>
                          <a:srgbClr val="C00000"/>
                        </a:solidFill>
                      </a:endParaRPr>
                    </a:p>
                  </a:txBody>
                  <a:tcPr marL="68580" marR="68580" marT="34290" marB="34290" anchor="ctr">
                    <a:lnL w="12700" cap="flat" cmpd="sng" algn="ctr">
                      <a:solidFill>
                        <a:schemeClr val="tx1"/>
                      </a:solidFill>
                      <a:prstDash val="solid"/>
                      <a:round/>
                      <a:headEnd type="none" w="med" len="med"/>
                      <a:tailEnd type="none" w="med" len="med"/>
                    </a:lnL>
                  </a:tcPr>
                </a:tc>
                <a:tc>
                  <a:txBody>
                    <a:bodyPr/>
                    <a:lstStyle/>
                    <a:p>
                      <a:r>
                        <a:rPr lang="en-US" sz="1400">
                          <a:solidFill>
                            <a:srgbClr val="002060"/>
                          </a:solidFill>
                        </a:rPr>
                        <a:t>Publication 15, (Circular E), Employer's Tax Guide </a:t>
                      </a:r>
                    </a:p>
                  </a:txBody>
                  <a:tcPr marL="68580" marR="68580" marT="34290" marB="3429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1696801"/>
                  </a:ext>
                </a:extLst>
              </a:tr>
              <a:tr h="433514">
                <a:tc>
                  <a:txBody>
                    <a:bodyPr/>
                    <a:lstStyle/>
                    <a:p>
                      <a:r>
                        <a:rPr lang="en-US" sz="1400" b="1">
                          <a:solidFill>
                            <a:srgbClr val="C00000"/>
                          </a:solidFill>
                          <a:hlinkClick r:id="rId5">
                            <a:extLst>
                              <a:ext uri="{A12FA001-AC4F-418D-AE19-62706E023703}">
                                <ahyp:hlinkClr xmlns:ahyp="http://schemas.microsoft.com/office/drawing/2018/hyperlinkcolor" val="tx"/>
                              </a:ext>
                            </a:extLst>
                          </a:hlinkClick>
                        </a:rPr>
                        <a:t>Publication 334</a:t>
                      </a:r>
                      <a:endParaRPr lang="en-US" sz="1400" b="1">
                        <a:solidFill>
                          <a:srgbClr val="C00000"/>
                        </a:solidFill>
                      </a:endParaRPr>
                    </a:p>
                  </a:txBody>
                  <a:tcPr marL="68580" marR="68580" marT="34290" marB="34290" anchor="ctr">
                    <a:lnL w="12700" cap="flat" cmpd="sng" algn="ctr">
                      <a:solidFill>
                        <a:schemeClr val="tx1"/>
                      </a:solidFill>
                      <a:prstDash val="solid"/>
                      <a:round/>
                      <a:headEnd type="none" w="med" len="med"/>
                      <a:tailEnd type="none" w="med" len="med"/>
                    </a:lnL>
                  </a:tcPr>
                </a:tc>
                <a:tc>
                  <a:txBody>
                    <a:bodyPr/>
                    <a:lstStyle/>
                    <a:p>
                      <a:r>
                        <a:rPr lang="en-US" sz="1400">
                          <a:solidFill>
                            <a:srgbClr val="002060"/>
                          </a:solidFill>
                        </a:rPr>
                        <a:t>Tax Guide for Small Business (For Individuals Who Use Schedule C or C-EZ)</a:t>
                      </a:r>
                    </a:p>
                  </a:txBody>
                  <a:tcPr marL="68580" marR="68580" marT="34290" marB="3429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14329514"/>
                  </a:ext>
                </a:extLst>
              </a:tr>
              <a:tr h="433514">
                <a:tc>
                  <a:txBody>
                    <a:bodyPr/>
                    <a:lstStyle/>
                    <a:p>
                      <a:r>
                        <a:rPr lang="en-US" sz="1400" b="1">
                          <a:solidFill>
                            <a:srgbClr val="C00000"/>
                          </a:solidFill>
                          <a:hlinkClick r:id="rId6">
                            <a:extLst>
                              <a:ext uri="{A12FA001-AC4F-418D-AE19-62706E023703}">
                                <ahyp:hlinkClr xmlns:ahyp="http://schemas.microsoft.com/office/drawing/2018/hyperlinkcolor" val="tx"/>
                              </a:ext>
                            </a:extLst>
                          </a:hlinkClick>
                        </a:rPr>
                        <a:t>Publication 463</a:t>
                      </a:r>
                      <a:endParaRPr lang="en-US" sz="1400" b="1">
                        <a:solidFill>
                          <a:srgbClr val="C00000"/>
                        </a:solidFill>
                      </a:endParaRPr>
                    </a:p>
                  </a:txBody>
                  <a:tcPr marL="68580" marR="68580" marT="34290" marB="34290" anchor="ctr">
                    <a:lnL w="12700" cap="flat" cmpd="sng" algn="ctr">
                      <a:solidFill>
                        <a:schemeClr val="tx1"/>
                      </a:solidFill>
                      <a:prstDash val="solid"/>
                      <a:round/>
                      <a:headEnd type="none" w="med" len="med"/>
                      <a:tailEnd type="none" w="med" len="med"/>
                    </a:lnL>
                  </a:tcPr>
                </a:tc>
                <a:tc>
                  <a:txBody>
                    <a:bodyPr/>
                    <a:lstStyle/>
                    <a:p>
                      <a:r>
                        <a:rPr lang="en-US" sz="1400">
                          <a:solidFill>
                            <a:srgbClr val="002060"/>
                          </a:solidFill>
                        </a:rPr>
                        <a:t>Travel, Entertainment, Gift, and Car Expenses</a:t>
                      </a:r>
                    </a:p>
                  </a:txBody>
                  <a:tcPr marL="68580" marR="68580" marT="34290" marB="3429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80037134"/>
                  </a:ext>
                </a:extLst>
              </a:tr>
              <a:tr h="433514">
                <a:tc>
                  <a:txBody>
                    <a:bodyPr/>
                    <a:lstStyle/>
                    <a:p>
                      <a:r>
                        <a:rPr lang="en-US" sz="1400" b="1">
                          <a:solidFill>
                            <a:srgbClr val="C00000"/>
                          </a:solidFill>
                          <a:hlinkClick r:id="rId7">
                            <a:extLst>
                              <a:ext uri="{A12FA001-AC4F-418D-AE19-62706E023703}">
                                <ahyp:hlinkClr xmlns:ahyp="http://schemas.microsoft.com/office/drawing/2018/hyperlinkcolor" val="tx"/>
                              </a:ext>
                            </a:extLst>
                          </a:hlinkClick>
                        </a:rPr>
                        <a:t>Publication 505</a:t>
                      </a:r>
                      <a:endParaRPr lang="en-US" sz="1400" b="1">
                        <a:solidFill>
                          <a:srgbClr val="C00000"/>
                        </a:solidFill>
                      </a:endParaRPr>
                    </a:p>
                  </a:txBody>
                  <a:tcPr marL="68580" marR="68580" marT="34290" marB="34290" anchor="ctr">
                    <a:lnL w="12700" cap="flat" cmpd="sng" algn="ctr">
                      <a:solidFill>
                        <a:schemeClr val="tx1"/>
                      </a:solidFill>
                      <a:prstDash val="solid"/>
                      <a:round/>
                      <a:headEnd type="none" w="med" len="med"/>
                      <a:tailEnd type="none" w="med" len="med"/>
                    </a:lnL>
                  </a:tcPr>
                </a:tc>
                <a:tc>
                  <a:txBody>
                    <a:bodyPr/>
                    <a:lstStyle/>
                    <a:p>
                      <a:r>
                        <a:rPr lang="en-US" sz="1400">
                          <a:solidFill>
                            <a:srgbClr val="002060"/>
                          </a:solidFill>
                        </a:rPr>
                        <a:t>Tax Withholding and Estimated Tax</a:t>
                      </a:r>
                    </a:p>
                  </a:txBody>
                  <a:tcPr marL="68580" marR="68580" marT="34290" marB="3429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13557321"/>
                  </a:ext>
                </a:extLst>
              </a:tr>
              <a:tr h="433514">
                <a:tc>
                  <a:txBody>
                    <a:bodyPr/>
                    <a:lstStyle/>
                    <a:p>
                      <a:r>
                        <a:rPr lang="en-US" sz="1400" b="1" dirty="0">
                          <a:solidFill>
                            <a:srgbClr val="C00000"/>
                          </a:solidFill>
                          <a:hlinkClick r:id="rId8">
                            <a:extLst>
                              <a:ext uri="{A12FA001-AC4F-418D-AE19-62706E023703}">
                                <ahyp:hlinkClr xmlns:ahyp="http://schemas.microsoft.com/office/drawing/2018/hyperlinkcolor" val="tx"/>
                              </a:ext>
                            </a:extLst>
                          </a:hlinkClick>
                        </a:rPr>
                        <a:t>Publication 535</a:t>
                      </a:r>
                      <a:endParaRPr lang="en-US" sz="1400" b="1" dirty="0">
                        <a:solidFill>
                          <a:srgbClr val="C00000"/>
                        </a:solidFill>
                      </a:endParaRPr>
                    </a:p>
                  </a:txBody>
                  <a:tcPr marL="68580" marR="68580" marT="34290" marB="34290" anchor="ctr">
                    <a:lnL w="12700" cap="flat" cmpd="sng" algn="ctr">
                      <a:solidFill>
                        <a:schemeClr val="tx1"/>
                      </a:solidFill>
                      <a:prstDash val="solid"/>
                      <a:round/>
                      <a:headEnd type="none" w="med" len="med"/>
                      <a:tailEnd type="none" w="med" len="med"/>
                    </a:lnL>
                  </a:tcPr>
                </a:tc>
                <a:tc>
                  <a:txBody>
                    <a:bodyPr/>
                    <a:lstStyle/>
                    <a:p>
                      <a:r>
                        <a:rPr lang="en-US" sz="1400">
                          <a:solidFill>
                            <a:srgbClr val="002060"/>
                          </a:solidFill>
                        </a:rPr>
                        <a:t>Business Expenses</a:t>
                      </a:r>
                    </a:p>
                  </a:txBody>
                  <a:tcPr marL="68580" marR="68580" marT="34290" marB="3429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48398851"/>
                  </a:ext>
                </a:extLst>
              </a:tr>
              <a:tr h="433514">
                <a:tc>
                  <a:txBody>
                    <a:bodyPr/>
                    <a:lstStyle/>
                    <a:p>
                      <a:r>
                        <a:rPr lang="en-US" sz="1400" b="1">
                          <a:solidFill>
                            <a:srgbClr val="C00000"/>
                          </a:solidFill>
                          <a:hlinkClick r:id="rId9">
                            <a:extLst>
                              <a:ext uri="{A12FA001-AC4F-418D-AE19-62706E023703}">
                                <ahyp:hlinkClr xmlns:ahyp="http://schemas.microsoft.com/office/drawing/2018/hyperlinkcolor" val="tx"/>
                              </a:ext>
                            </a:extLst>
                          </a:hlinkClick>
                        </a:rPr>
                        <a:t>Publication 583</a:t>
                      </a:r>
                      <a:endParaRPr lang="en-US" sz="1400" b="1">
                        <a:solidFill>
                          <a:srgbClr val="C00000"/>
                        </a:solidFill>
                      </a:endParaRPr>
                    </a:p>
                  </a:txBody>
                  <a:tcPr marL="68580" marR="68580" marT="34290" marB="34290" anchor="ctr">
                    <a:lnL w="12700" cap="flat" cmpd="sng" algn="ctr">
                      <a:solidFill>
                        <a:schemeClr val="tx1"/>
                      </a:solidFill>
                      <a:prstDash val="solid"/>
                      <a:round/>
                      <a:headEnd type="none" w="med" len="med"/>
                      <a:tailEnd type="none" w="med" len="med"/>
                    </a:lnL>
                  </a:tcPr>
                </a:tc>
                <a:tc>
                  <a:txBody>
                    <a:bodyPr/>
                    <a:lstStyle/>
                    <a:p>
                      <a:r>
                        <a:rPr lang="en-US" sz="1400" dirty="0">
                          <a:solidFill>
                            <a:srgbClr val="002060"/>
                          </a:solidFill>
                        </a:rPr>
                        <a:t>Starting a Business and Keeping Records</a:t>
                      </a:r>
                    </a:p>
                  </a:txBody>
                  <a:tcPr marL="68580" marR="68580" marT="34290" marB="3429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52985504"/>
                  </a:ext>
                </a:extLst>
              </a:tr>
              <a:tr h="433514">
                <a:tc>
                  <a:txBody>
                    <a:bodyPr/>
                    <a:lstStyle/>
                    <a:p>
                      <a:r>
                        <a:rPr lang="en-US" sz="1400" b="1">
                          <a:solidFill>
                            <a:srgbClr val="C00000"/>
                          </a:solidFill>
                          <a:hlinkClick r:id="rId10">
                            <a:extLst>
                              <a:ext uri="{A12FA001-AC4F-418D-AE19-62706E023703}">
                                <ahyp:hlinkClr xmlns:ahyp="http://schemas.microsoft.com/office/drawing/2018/hyperlinkcolor" val="tx"/>
                              </a:ext>
                            </a:extLst>
                          </a:hlinkClick>
                        </a:rPr>
                        <a:t>Publication 587</a:t>
                      </a:r>
                      <a:endParaRPr lang="en-US" sz="1400" b="1">
                        <a:solidFill>
                          <a:srgbClr val="C00000"/>
                        </a:solidFill>
                      </a:endParaRPr>
                    </a:p>
                  </a:txBody>
                  <a:tcPr marL="68580" marR="68580" marT="34290" marB="34290" anchor="ctr">
                    <a:lnL w="12700" cap="flat" cmpd="sng" algn="ctr">
                      <a:solidFill>
                        <a:schemeClr val="tx1"/>
                      </a:solidFill>
                      <a:prstDash val="solid"/>
                      <a:round/>
                      <a:headEnd type="none" w="med" len="med"/>
                      <a:tailEnd type="none" w="med" len="med"/>
                    </a:lnL>
                  </a:tcPr>
                </a:tc>
                <a:tc>
                  <a:txBody>
                    <a:bodyPr/>
                    <a:lstStyle/>
                    <a:p>
                      <a:r>
                        <a:rPr lang="en-US" sz="1400">
                          <a:solidFill>
                            <a:srgbClr val="002060"/>
                          </a:solidFill>
                        </a:rPr>
                        <a:t>Business Use of Your Home (Including Use by Day-Care Providers)</a:t>
                      </a:r>
                    </a:p>
                  </a:txBody>
                  <a:tcPr marL="68580" marR="68580" marT="34290" marB="3429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14641007"/>
                  </a:ext>
                </a:extLst>
              </a:tr>
              <a:tr h="433514">
                <a:tc>
                  <a:txBody>
                    <a:bodyPr/>
                    <a:lstStyle/>
                    <a:p>
                      <a:r>
                        <a:rPr lang="en-US" sz="1400" b="1">
                          <a:solidFill>
                            <a:srgbClr val="C00000"/>
                          </a:solidFill>
                          <a:hlinkClick r:id="rId11">
                            <a:extLst>
                              <a:ext uri="{A12FA001-AC4F-418D-AE19-62706E023703}">
                                <ahyp:hlinkClr xmlns:ahyp="http://schemas.microsoft.com/office/drawing/2018/hyperlinkcolor" val="tx"/>
                              </a:ext>
                            </a:extLst>
                          </a:hlinkClick>
                        </a:rPr>
                        <a:t>Publication 966</a:t>
                      </a:r>
                      <a:endParaRPr lang="en-US" sz="1400" b="1">
                        <a:solidFill>
                          <a:srgbClr val="C00000"/>
                        </a:solidFill>
                      </a:endParaRPr>
                    </a:p>
                  </a:txBody>
                  <a:tcPr marL="68580" marR="68580" marT="34290" marB="34290" anchor="ctr">
                    <a:lnL w="12700" cap="flat" cmpd="sng" algn="ctr">
                      <a:solidFill>
                        <a:schemeClr val="tx1"/>
                      </a:solidFill>
                      <a:prstDash val="solid"/>
                      <a:round/>
                      <a:headEnd type="none" w="med" len="med"/>
                      <a:tailEnd type="none" w="med" len="med"/>
                    </a:lnL>
                  </a:tcPr>
                </a:tc>
                <a:tc>
                  <a:txBody>
                    <a:bodyPr/>
                    <a:lstStyle/>
                    <a:p>
                      <a:r>
                        <a:rPr lang="en-US" sz="1400">
                          <a:solidFill>
                            <a:srgbClr val="002060"/>
                          </a:solidFill>
                        </a:rPr>
                        <a:t>EFTPS – The Secure Way to Pay Your Taxes</a:t>
                      </a:r>
                    </a:p>
                  </a:txBody>
                  <a:tcPr marL="68580" marR="68580" marT="34290" marB="3429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42603743"/>
                  </a:ext>
                </a:extLst>
              </a:tr>
              <a:tr h="433514">
                <a:tc>
                  <a:txBody>
                    <a:bodyPr/>
                    <a:lstStyle/>
                    <a:p>
                      <a:r>
                        <a:rPr lang="en-US" sz="1400" b="1">
                          <a:solidFill>
                            <a:srgbClr val="C00000"/>
                          </a:solidFill>
                          <a:hlinkClick r:id="rId12">
                            <a:extLst>
                              <a:ext uri="{A12FA001-AC4F-418D-AE19-62706E023703}">
                                <ahyp:hlinkClr xmlns:ahyp="http://schemas.microsoft.com/office/drawing/2018/hyperlinkcolor" val="tx"/>
                              </a:ext>
                            </a:extLst>
                          </a:hlinkClick>
                        </a:rPr>
                        <a:t>Publication 1635</a:t>
                      </a:r>
                      <a:endParaRPr lang="en-US" sz="1400" b="1">
                        <a:solidFill>
                          <a:srgbClr val="C00000"/>
                        </a:solidFill>
                      </a:endParaRPr>
                    </a:p>
                  </a:txBody>
                  <a:tcPr marL="68580" marR="68580" marT="34290" marB="34290" anchor="ctr">
                    <a:lnL w="12700" cap="flat" cmpd="sng" algn="ctr">
                      <a:solidFill>
                        <a:schemeClr val="tx1"/>
                      </a:solidFill>
                      <a:prstDash val="solid"/>
                      <a:round/>
                      <a:headEnd type="none" w="med" len="med"/>
                      <a:tailEnd type="none" w="med" len="med"/>
                    </a:lnL>
                  </a:tcPr>
                </a:tc>
                <a:tc>
                  <a:txBody>
                    <a:bodyPr/>
                    <a:lstStyle/>
                    <a:p>
                      <a:r>
                        <a:rPr lang="en-US" sz="1400">
                          <a:solidFill>
                            <a:srgbClr val="002060"/>
                          </a:solidFill>
                        </a:rPr>
                        <a:t>Understanding Your EIN - Employer Identification Numbers</a:t>
                      </a:r>
                    </a:p>
                  </a:txBody>
                  <a:tcPr marL="68580" marR="68580" marT="34290" marB="3429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93083330"/>
                  </a:ext>
                </a:extLst>
              </a:tr>
              <a:tr h="433514">
                <a:tc>
                  <a:txBody>
                    <a:bodyPr/>
                    <a:lstStyle/>
                    <a:p>
                      <a:r>
                        <a:rPr lang="en-US" sz="1400" b="1">
                          <a:solidFill>
                            <a:srgbClr val="C00000"/>
                          </a:solidFill>
                          <a:hlinkClick r:id="rId13">
                            <a:extLst>
                              <a:ext uri="{A12FA001-AC4F-418D-AE19-62706E023703}">
                                <ahyp:hlinkClr xmlns:ahyp="http://schemas.microsoft.com/office/drawing/2018/hyperlinkcolor" val="tx"/>
                              </a:ext>
                            </a:extLst>
                          </a:hlinkClick>
                        </a:rPr>
                        <a:t>Publication 1779</a:t>
                      </a:r>
                      <a:endParaRPr lang="en-US" sz="1400" b="1">
                        <a:solidFill>
                          <a:srgbClr val="C00000"/>
                        </a:solidFill>
                      </a:endParaRPr>
                    </a:p>
                  </a:txBody>
                  <a:tcPr marL="68580" marR="68580" marT="34290" marB="34290" anchor="ctr">
                    <a:lnL w="12700" cap="flat" cmpd="sng" algn="ctr">
                      <a:solidFill>
                        <a:schemeClr val="tx1"/>
                      </a:solidFill>
                      <a:prstDash val="solid"/>
                      <a:round/>
                      <a:headEnd type="none" w="med" len="med"/>
                      <a:tailEnd type="none" w="med" len="med"/>
                    </a:lnL>
                  </a:tcPr>
                </a:tc>
                <a:tc>
                  <a:txBody>
                    <a:bodyPr/>
                    <a:lstStyle/>
                    <a:p>
                      <a:r>
                        <a:rPr lang="en-US" sz="1400">
                          <a:solidFill>
                            <a:srgbClr val="002060"/>
                          </a:solidFill>
                        </a:rPr>
                        <a:t>Independent Contractor or Employee</a:t>
                      </a:r>
                    </a:p>
                  </a:txBody>
                  <a:tcPr marL="68580" marR="68580" marT="34290" marB="3429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57267847"/>
                  </a:ext>
                </a:extLst>
              </a:tr>
              <a:tr h="433514">
                <a:tc>
                  <a:txBody>
                    <a:bodyPr/>
                    <a:lstStyle/>
                    <a:p>
                      <a:r>
                        <a:rPr lang="en-US" sz="1400" b="1">
                          <a:solidFill>
                            <a:srgbClr val="C00000"/>
                          </a:solidFill>
                          <a:hlinkClick r:id="rId14">
                            <a:extLst>
                              <a:ext uri="{A12FA001-AC4F-418D-AE19-62706E023703}">
                                <ahyp:hlinkClr xmlns:ahyp="http://schemas.microsoft.com/office/drawing/2018/hyperlinkcolor" val="tx"/>
                              </a:ext>
                            </a:extLst>
                          </a:hlinkClick>
                        </a:rPr>
                        <a:t>Publication 5557</a:t>
                      </a:r>
                      <a:endParaRPr lang="en-US" sz="1400" b="1">
                        <a:solidFill>
                          <a:srgbClr val="C00000"/>
                        </a:solidFill>
                      </a:endParaRPr>
                    </a:p>
                  </a:txBody>
                  <a:tcPr marL="68580" marR="68580" marT="34290" marB="3429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400" dirty="0">
                          <a:solidFill>
                            <a:srgbClr val="002060"/>
                          </a:solidFill>
                        </a:rPr>
                        <a:t>A Guide to Starting a Small Business</a:t>
                      </a:r>
                    </a:p>
                  </a:txBody>
                  <a:tcPr marL="68580" marR="68580" marT="34290" marB="3429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8757323"/>
                  </a:ext>
                </a:extLst>
              </a:tr>
            </a:tbl>
          </a:graphicData>
        </a:graphic>
      </p:graphicFrame>
      <p:sp>
        <p:nvSpPr>
          <p:cNvPr id="3" name="Slide Number Placeholder 2">
            <a:extLst>
              <a:ext uri="{FF2B5EF4-FFF2-40B4-BE49-F238E27FC236}">
                <a16:creationId xmlns:a16="http://schemas.microsoft.com/office/drawing/2014/main" id="{A23F791D-9CFA-1875-2FEC-309CA3F89AC2}"/>
              </a:ext>
            </a:extLst>
          </p:cNvPr>
          <p:cNvSpPr txBox="1">
            <a:spLocks/>
          </p:cNvSpPr>
          <p:nvPr/>
        </p:nvSpPr>
        <p:spPr>
          <a:xfrm>
            <a:off x="1934821" y="513680"/>
            <a:ext cx="609600" cy="365760"/>
          </a:xfrm>
          <a:prstGeom prst="rect">
            <a:avLst/>
          </a:prstGeom>
        </p:spPr>
        <p:txBody>
          <a:bodyPr vert="horz" wrap="square" lIns="91440" tIns="45720" rIns="91440" bIns="45720" rtlCol="0" anchor="b">
            <a:noAutofit/>
          </a:bodyPr>
          <a:lstStyle>
            <a:lvl1pPr marL="0" indent="0" algn="l" defTabSz="914400" rtl="0" eaLnBrk="1" latinLnBrk="0" hangingPunct="1">
              <a:lnSpc>
                <a:spcPts val="2700"/>
              </a:lnSpc>
              <a:spcBef>
                <a:spcPts val="0"/>
              </a:spcBef>
              <a:spcAft>
                <a:spcPts val="0"/>
              </a:spcAft>
              <a:buFont typeface="Arial" panose="020B0604020202020204" pitchFamily="34" charset="0"/>
              <a:buNone/>
              <a:defRPr sz="1500" b="0" i="0" kern="1200" baseline="0">
                <a:solidFill>
                  <a:srgbClr val="B31942"/>
                </a:solidFill>
                <a:latin typeface="Arial" charset="0"/>
                <a:ea typeface="Arial" charset="0"/>
                <a:cs typeface="Arial" charset="0"/>
              </a:defRPr>
            </a:lvl1pPr>
            <a:lvl2pPr marL="0" indent="0" algn="l" defTabSz="914400" rtl="0" eaLnBrk="1" latinLnBrk="0" hangingPunct="1">
              <a:lnSpc>
                <a:spcPct val="90000"/>
              </a:lnSpc>
              <a:spcBef>
                <a:spcPts val="1000"/>
              </a:spcBef>
              <a:spcAft>
                <a:spcPts val="600"/>
              </a:spcAft>
              <a:buClr>
                <a:schemeClr val="tx2"/>
              </a:buClr>
              <a:buFont typeface="Arial" panose="020B0604020202020204" pitchFamily="34" charset="0"/>
              <a:buNone/>
              <a:defRPr sz="2000" b="0" kern="1200" baseline="0">
                <a:solidFill>
                  <a:srgbClr val="0A3161"/>
                </a:solidFill>
                <a:latin typeface="Arial" charset="0"/>
                <a:ea typeface="Arial" charset="0"/>
                <a:cs typeface="Arial" charset="0"/>
              </a:defRPr>
            </a:lvl2pPr>
            <a:lvl3pPr marL="182880" marR="0" indent="-182880" algn="l" defTabSz="914400" rtl="0" eaLnBrk="1" fontAlgn="auto" latinLnBrk="0" hangingPunct="1">
              <a:lnSpc>
                <a:spcPct val="90000"/>
              </a:lnSpc>
              <a:spcBef>
                <a:spcPts val="1000"/>
              </a:spcBef>
              <a:spcAft>
                <a:spcPts val="600"/>
              </a:spcAft>
              <a:buClr>
                <a:srgbClr val="B31942"/>
              </a:buClr>
              <a:buSzTx/>
              <a:buFont typeface="Arial" charset="0"/>
              <a:buChar char="•"/>
              <a:tabLst/>
              <a:defRPr sz="2000" kern="1200" baseline="0">
                <a:solidFill>
                  <a:srgbClr val="0A3161"/>
                </a:solidFill>
                <a:latin typeface="Arial" charset="0"/>
                <a:ea typeface="Arial" charset="0"/>
                <a:cs typeface="Arial" charset="0"/>
              </a:defRPr>
            </a:lvl3pPr>
            <a:lvl4pPr marL="685800" indent="-182880" algn="l" defTabSz="914400" rtl="0" eaLnBrk="1" latinLnBrk="0" hangingPunct="1">
              <a:lnSpc>
                <a:spcPct val="90000"/>
              </a:lnSpc>
              <a:spcBef>
                <a:spcPts val="500"/>
              </a:spcBef>
              <a:spcAft>
                <a:spcPts val="200"/>
              </a:spcAft>
              <a:buClr>
                <a:srgbClr val="B31942"/>
              </a:buClr>
              <a:buFont typeface="Arial" charset="0"/>
              <a:buChar char="•"/>
              <a:defRPr sz="1600" kern="1200">
                <a:solidFill>
                  <a:schemeClr val="accent2"/>
                </a:solidFill>
                <a:latin typeface="Arial" charset="0"/>
                <a:ea typeface="Arial" charset="0"/>
                <a:cs typeface="Arial" charset="0"/>
              </a:defRPr>
            </a:lvl4pPr>
            <a:lvl5pPr marL="0" indent="-342900" algn="l" defTabSz="914400" rtl="0" eaLnBrk="1" latinLnBrk="0" hangingPunct="1">
              <a:lnSpc>
                <a:spcPct val="90000"/>
              </a:lnSpc>
              <a:spcBef>
                <a:spcPts val="500"/>
              </a:spcBef>
              <a:spcAft>
                <a:spcPts val="200"/>
              </a:spcAft>
              <a:buFont typeface="+mj-lt"/>
              <a:buAutoNum type="arabicPeriod"/>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68749"/>
              </a:lnSpc>
              <a:defRPr/>
            </a:pPr>
            <a:fld id="{E9756F47-50CE-485F-ACD5-EA6DFF797E7C}" type="slidenum">
              <a:rPr lang="en-US" altLang="en-US" sz="2400" b="1">
                <a:solidFill>
                  <a:srgbClr val="002060"/>
                </a:solidFill>
              </a:rPr>
              <a:pPr algn="ctr">
                <a:lnSpc>
                  <a:spcPct val="168749"/>
                </a:lnSpc>
                <a:defRPr/>
              </a:pPr>
              <a:t>32</a:t>
            </a:fld>
            <a:endParaRPr lang="en-US" altLang="en-US" sz="2400" b="1">
              <a:solidFill>
                <a:srgbClr val="002060"/>
              </a:solidFill>
            </a:endParaRPr>
          </a:p>
        </p:txBody>
      </p:sp>
    </p:spTree>
    <p:extLst>
      <p:ext uri="{BB962C8B-B14F-4D97-AF65-F5344CB8AC3E}">
        <p14:creationId xmlns:p14="http://schemas.microsoft.com/office/powerpoint/2010/main" val="6699199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9">
            <a:extLst>
              <a:ext uri="{FF2B5EF4-FFF2-40B4-BE49-F238E27FC236}">
                <a16:creationId xmlns:a16="http://schemas.microsoft.com/office/drawing/2014/main" id="{95294B3C-C66E-4E3F-3ACD-C21319BB3A4C}"/>
              </a:ext>
            </a:extLst>
          </p:cNvPr>
          <p:cNvSpPr txBox="1">
            <a:spLocks noGrp="1"/>
          </p:cNvSpPr>
          <p:nvPr>
            <p:ph type="title" idx="4294967295"/>
          </p:nvPr>
        </p:nvSpPr>
        <p:spPr>
          <a:xfrm>
            <a:off x="3214256" y="128016"/>
            <a:ext cx="5637644" cy="685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marL="0" indent="0" algn="l" defTabSz="914400" rtl="0" eaLnBrk="1" latinLnBrk="0" hangingPunct="1">
              <a:lnSpc>
                <a:spcPct val="90000"/>
              </a:lnSpc>
              <a:spcBef>
                <a:spcPts val="1000"/>
              </a:spcBef>
              <a:spcAft>
                <a:spcPts val="600"/>
              </a:spcAft>
              <a:buFont typeface="Arial" panose="020B0604020202020204" pitchFamily="34" charset="0"/>
              <a:buNone/>
              <a:defRPr sz="1700" b="1" i="0" kern="1200" baseline="0">
                <a:solidFill>
                  <a:srgbClr val="0A3161"/>
                </a:solidFill>
                <a:latin typeface="Arial Black" charset="0"/>
                <a:ea typeface="Arial Black" charset="0"/>
                <a:cs typeface="Arial Black" charset="0"/>
              </a:defRPr>
            </a:lvl1pPr>
            <a:lvl2pPr marL="0" indent="0" algn="l" defTabSz="914400" rtl="0" eaLnBrk="1" latinLnBrk="0" hangingPunct="1">
              <a:lnSpc>
                <a:spcPct val="90000"/>
              </a:lnSpc>
              <a:spcBef>
                <a:spcPts val="1000"/>
              </a:spcBef>
              <a:spcAft>
                <a:spcPts val="600"/>
              </a:spcAft>
              <a:buClr>
                <a:schemeClr val="tx2"/>
              </a:buClr>
              <a:buFont typeface="Arial" panose="020B0604020202020204" pitchFamily="34" charset="0"/>
              <a:buNone/>
              <a:defRPr sz="2000" b="0" kern="1200" baseline="0">
                <a:solidFill>
                  <a:srgbClr val="0A3161"/>
                </a:solidFill>
                <a:latin typeface="Arial" charset="0"/>
                <a:ea typeface="Arial" charset="0"/>
                <a:cs typeface="Arial" charset="0"/>
              </a:defRPr>
            </a:lvl2pPr>
            <a:lvl3pPr marL="182880" marR="0" indent="-182880" algn="l" defTabSz="914400" rtl="0" eaLnBrk="1" fontAlgn="auto" latinLnBrk="0" hangingPunct="1">
              <a:lnSpc>
                <a:spcPct val="90000"/>
              </a:lnSpc>
              <a:spcBef>
                <a:spcPts val="1000"/>
              </a:spcBef>
              <a:spcAft>
                <a:spcPts val="600"/>
              </a:spcAft>
              <a:buClr>
                <a:srgbClr val="B31942"/>
              </a:buClr>
              <a:buSzTx/>
              <a:buFont typeface="Arial" charset="0"/>
              <a:buChar char="•"/>
              <a:tabLst/>
              <a:defRPr sz="2000" kern="1200" baseline="0">
                <a:solidFill>
                  <a:srgbClr val="0A3161"/>
                </a:solidFill>
                <a:latin typeface="Arial" charset="0"/>
                <a:ea typeface="Arial" charset="0"/>
                <a:cs typeface="Arial" charset="0"/>
              </a:defRPr>
            </a:lvl3pPr>
            <a:lvl4pPr marL="685800" indent="-182880" algn="l" defTabSz="914400" rtl="0" eaLnBrk="1" latinLnBrk="0" hangingPunct="1">
              <a:lnSpc>
                <a:spcPct val="90000"/>
              </a:lnSpc>
              <a:spcBef>
                <a:spcPts val="500"/>
              </a:spcBef>
              <a:spcAft>
                <a:spcPts val="200"/>
              </a:spcAft>
              <a:buClr>
                <a:srgbClr val="B31942"/>
              </a:buClr>
              <a:buFont typeface="Arial" charset="0"/>
              <a:buChar char="•"/>
              <a:defRPr sz="1600" kern="1200">
                <a:solidFill>
                  <a:schemeClr val="accent2"/>
                </a:solidFill>
                <a:latin typeface="Arial" charset="0"/>
                <a:ea typeface="Arial" charset="0"/>
                <a:cs typeface="Arial" charset="0"/>
              </a:defRPr>
            </a:lvl4pPr>
            <a:lvl5pPr marL="0" indent="-342900" algn="l" defTabSz="914400" rtl="0" eaLnBrk="1" latinLnBrk="0" hangingPunct="1">
              <a:lnSpc>
                <a:spcPct val="90000"/>
              </a:lnSpc>
              <a:spcBef>
                <a:spcPts val="500"/>
              </a:spcBef>
              <a:spcAft>
                <a:spcPts val="200"/>
              </a:spcAft>
              <a:buFont typeface="+mj-lt"/>
              <a:buAutoNum type="arabicPeriod"/>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2060"/>
                </a:solidFill>
                <a:effectLst/>
                <a:uLnTx/>
                <a:uFillTx/>
                <a:latin typeface="Arial Black" charset="0"/>
                <a:ea typeface="Arial Black" charset="0"/>
                <a:cs typeface="Arial Black" charset="0"/>
              </a:rPr>
              <a:t>Communication &amp; Liaison</a:t>
            </a:r>
            <a:br>
              <a:rPr kumimoji="0" lang="en-US" sz="2400" b="1" i="0" u="none" strike="noStrike" kern="1200" cap="none" spc="0" normalizeH="0" baseline="0" noProof="0" dirty="0">
                <a:ln>
                  <a:noFill/>
                </a:ln>
                <a:solidFill>
                  <a:srgbClr val="002060"/>
                </a:solidFill>
                <a:effectLst/>
                <a:uLnTx/>
                <a:uFillTx/>
                <a:latin typeface="Arial Black" charset="0"/>
                <a:ea typeface="Arial Black" charset="0"/>
                <a:cs typeface="Arial Black" charset="0"/>
              </a:rPr>
            </a:br>
            <a:r>
              <a:rPr kumimoji="0" lang="en-US" sz="2400" b="1" i="0" u="none" strike="noStrike" kern="1200" cap="none" spc="0" normalizeH="0" baseline="0" noProof="0" dirty="0">
                <a:ln>
                  <a:noFill/>
                </a:ln>
                <a:solidFill>
                  <a:srgbClr val="002060"/>
                </a:solidFill>
                <a:effectLst/>
                <a:uLnTx/>
                <a:uFillTx/>
                <a:latin typeface="Arial Black" charset="0"/>
                <a:ea typeface="Arial Black" charset="0"/>
                <a:cs typeface="Arial Black" charset="0"/>
              </a:rPr>
              <a:t>Stakeholder Liaison</a:t>
            </a:r>
          </a:p>
        </p:txBody>
      </p:sp>
      <p:sp>
        <p:nvSpPr>
          <p:cNvPr id="2" name="Slide Number Placeholder 2">
            <a:extLst>
              <a:ext uri="{FF2B5EF4-FFF2-40B4-BE49-F238E27FC236}">
                <a16:creationId xmlns:a16="http://schemas.microsoft.com/office/drawing/2014/main" id="{7ACF7CE1-B960-37BE-52E1-25A6C3B71590}"/>
              </a:ext>
            </a:extLst>
          </p:cNvPr>
          <p:cNvSpPr txBox="1">
            <a:spLocks/>
          </p:cNvSpPr>
          <p:nvPr/>
        </p:nvSpPr>
        <p:spPr>
          <a:xfrm>
            <a:off x="1934821" y="513680"/>
            <a:ext cx="609600" cy="365760"/>
          </a:xfrm>
          <a:prstGeom prst="rect">
            <a:avLst/>
          </a:prstGeom>
        </p:spPr>
        <p:txBody>
          <a:bodyPr vert="horz" wrap="square" lIns="91440" tIns="45720" rIns="91440" bIns="45720" rtlCol="0" anchor="b">
            <a:noAutofit/>
          </a:bodyPr>
          <a:lstStyle>
            <a:lvl1pPr marL="0" indent="0" algn="l" defTabSz="914400" rtl="0" eaLnBrk="1" latinLnBrk="0" hangingPunct="1">
              <a:lnSpc>
                <a:spcPts val="2700"/>
              </a:lnSpc>
              <a:spcBef>
                <a:spcPts val="0"/>
              </a:spcBef>
              <a:spcAft>
                <a:spcPts val="0"/>
              </a:spcAft>
              <a:buFont typeface="Arial" panose="020B0604020202020204" pitchFamily="34" charset="0"/>
              <a:buNone/>
              <a:defRPr sz="1500" b="0" i="0" kern="1200" baseline="0">
                <a:solidFill>
                  <a:srgbClr val="B31942"/>
                </a:solidFill>
                <a:latin typeface="Arial" charset="0"/>
                <a:ea typeface="Arial" charset="0"/>
                <a:cs typeface="Arial" charset="0"/>
              </a:defRPr>
            </a:lvl1pPr>
            <a:lvl2pPr marL="0" indent="0" algn="l" defTabSz="914400" rtl="0" eaLnBrk="1" latinLnBrk="0" hangingPunct="1">
              <a:lnSpc>
                <a:spcPct val="90000"/>
              </a:lnSpc>
              <a:spcBef>
                <a:spcPts val="1000"/>
              </a:spcBef>
              <a:spcAft>
                <a:spcPts val="600"/>
              </a:spcAft>
              <a:buClr>
                <a:schemeClr val="tx2"/>
              </a:buClr>
              <a:buFont typeface="Arial" panose="020B0604020202020204" pitchFamily="34" charset="0"/>
              <a:buNone/>
              <a:defRPr sz="2000" b="0" kern="1200" baseline="0">
                <a:solidFill>
                  <a:srgbClr val="0A3161"/>
                </a:solidFill>
                <a:latin typeface="Arial" charset="0"/>
                <a:ea typeface="Arial" charset="0"/>
                <a:cs typeface="Arial" charset="0"/>
              </a:defRPr>
            </a:lvl2pPr>
            <a:lvl3pPr marL="182880" marR="0" indent="-182880" algn="l" defTabSz="914400" rtl="0" eaLnBrk="1" fontAlgn="auto" latinLnBrk="0" hangingPunct="1">
              <a:lnSpc>
                <a:spcPct val="90000"/>
              </a:lnSpc>
              <a:spcBef>
                <a:spcPts val="1000"/>
              </a:spcBef>
              <a:spcAft>
                <a:spcPts val="600"/>
              </a:spcAft>
              <a:buClr>
                <a:srgbClr val="B31942"/>
              </a:buClr>
              <a:buSzTx/>
              <a:buFont typeface="Arial" charset="0"/>
              <a:buChar char="•"/>
              <a:tabLst/>
              <a:defRPr sz="2000" kern="1200" baseline="0">
                <a:solidFill>
                  <a:srgbClr val="0A3161"/>
                </a:solidFill>
                <a:latin typeface="Arial" charset="0"/>
                <a:ea typeface="Arial" charset="0"/>
                <a:cs typeface="Arial" charset="0"/>
              </a:defRPr>
            </a:lvl3pPr>
            <a:lvl4pPr marL="685800" indent="-182880" algn="l" defTabSz="914400" rtl="0" eaLnBrk="1" latinLnBrk="0" hangingPunct="1">
              <a:lnSpc>
                <a:spcPct val="90000"/>
              </a:lnSpc>
              <a:spcBef>
                <a:spcPts val="500"/>
              </a:spcBef>
              <a:spcAft>
                <a:spcPts val="200"/>
              </a:spcAft>
              <a:buClr>
                <a:srgbClr val="B31942"/>
              </a:buClr>
              <a:buFont typeface="Arial" charset="0"/>
              <a:buChar char="•"/>
              <a:defRPr sz="1600" kern="1200">
                <a:solidFill>
                  <a:schemeClr val="accent2"/>
                </a:solidFill>
                <a:latin typeface="Arial" charset="0"/>
                <a:ea typeface="Arial" charset="0"/>
                <a:cs typeface="Arial" charset="0"/>
              </a:defRPr>
            </a:lvl4pPr>
            <a:lvl5pPr marL="0" indent="-342900" algn="l" defTabSz="914400" rtl="0" eaLnBrk="1" latinLnBrk="0" hangingPunct="1">
              <a:lnSpc>
                <a:spcPct val="90000"/>
              </a:lnSpc>
              <a:spcBef>
                <a:spcPts val="500"/>
              </a:spcBef>
              <a:spcAft>
                <a:spcPts val="200"/>
              </a:spcAft>
              <a:buFont typeface="+mj-lt"/>
              <a:buAutoNum type="arabicPeriod"/>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68749"/>
              </a:lnSpc>
              <a:defRPr/>
            </a:pPr>
            <a:endParaRPr lang="en-US" altLang="en-US" sz="2400" b="1" dirty="0">
              <a:solidFill>
                <a:srgbClr val="002060"/>
              </a:solidFill>
            </a:endParaRPr>
          </a:p>
        </p:txBody>
      </p:sp>
      <p:pic>
        <p:nvPicPr>
          <p:cNvPr id="8" name="Picture 7" descr="Image: a building with a window. Text: Internal Revenue Service; thank you">
            <a:extLst>
              <a:ext uri="{FF2B5EF4-FFF2-40B4-BE49-F238E27FC236}">
                <a16:creationId xmlns:a16="http://schemas.microsoft.com/office/drawing/2014/main" id="{71FFEA43-0E7A-0C56-262C-5708AB6BF16F}"/>
              </a:ext>
            </a:extLst>
          </p:cNvPr>
          <p:cNvPicPr>
            <a:picLocks noChangeAspect="1"/>
          </p:cNvPicPr>
          <p:nvPr/>
        </p:nvPicPr>
        <p:blipFill>
          <a:blip r:embed="rId3" cstate="email">
            <a:alphaModFix amt="70000"/>
            <a:extLst>
              <a:ext uri="{28A0092B-C50C-407E-A947-70E740481C1C}">
                <a14:useLocalDpi xmlns:a14="http://schemas.microsoft.com/office/drawing/2010/main"/>
              </a:ext>
            </a:extLst>
          </a:blip>
          <a:stretch>
            <a:fillRect/>
          </a:stretch>
        </p:blipFill>
        <p:spPr>
          <a:xfrm>
            <a:off x="856408" y="1184159"/>
            <a:ext cx="7676475" cy="51492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Text: thank you">
            <a:extLst>
              <a:ext uri="{FF2B5EF4-FFF2-40B4-BE49-F238E27FC236}">
                <a16:creationId xmlns:a16="http://schemas.microsoft.com/office/drawing/2014/main" id="{BE6E7893-FA91-4DB1-1483-421C1824C7C5}"/>
              </a:ext>
            </a:extLst>
          </p:cNvPr>
          <p:cNvPicPr>
            <a:picLocks noChangeAspect="1"/>
          </p:cNvPicPr>
          <p:nvPr/>
        </p:nvPicPr>
        <p:blipFill>
          <a:blip r:embed="rId4" cstate="email">
            <a:alphaModFix amt="70000"/>
            <a:extLst>
              <a:ext uri="{28A0092B-C50C-407E-A947-70E740481C1C}">
                <a14:useLocalDpi xmlns:a14="http://schemas.microsoft.com/office/drawing/2010/main"/>
              </a:ext>
            </a:extLst>
          </a:blip>
          <a:stretch>
            <a:fillRect/>
          </a:stretch>
        </p:blipFill>
        <p:spPr>
          <a:xfrm>
            <a:off x="2684176" y="4529889"/>
            <a:ext cx="3775647" cy="16900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a:extLst>
              <a:ext uri="{FF2B5EF4-FFF2-40B4-BE49-F238E27FC236}">
                <a16:creationId xmlns:a16="http://schemas.microsoft.com/office/drawing/2014/main" id="{61138EAA-1C7C-4E46-2372-81E034F27BC4}"/>
              </a:ext>
            </a:extLst>
          </p:cNvPr>
          <p:cNvSpPr txBox="1"/>
          <p:nvPr/>
        </p:nvSpPr>
        <p:spPr>
          <a:xfrm>
            <a:off x="1934821" y="2527300"/>
            <a:ext cx="5964579" cy="1323439"/>
          </a:xfrm>
          <a:prstGeom prst="rect">
            <a:avLst/>
          </a:prstGeom>
          <a:noFill/>
        </p:spPr>
        <p:txBody>
          <a:bodyPr wrap="square" rtlCol="0">
            <a:spAutoFit/>
          </a:bodyPr>
          <a:lstStyle/>
          <a:p>
            <a:r>
              <a:rPr lang="en-US" sz="4000">
                <a:solidFill>
                  <a:schemeClr val="bg1"/>
                </a:solidFill>
                <a:hlinkClick r:id="rId5">
                  <a:extLst>
                    <a:ext uri="{A12FA001-AC4F-418D-AE19-62706E023703}">
                      <ahyp:hlinkClr xmlns:ahyp="http://schemas.microsoft.com/office/drawing/2018/hyperlinkcolor" val="tx"/>
                    </a:ext>
                  </a:extLst>
                </a:hlinkClick>
              </a:rPr>
              <a:t>David.Higgins</a:t>
            </a:r>
            <a:r>
              <a:rPr lang="en-US" sz="4000" dirty="0">
                <a:solidFill>
                  <a:schemeClr val="bg1"/>
                </a:solidFill>
                <a:hlinkClick r:id="rId5">
                  <a:extLst>
                    <a:ext uri="{A12FA001-AC4F-418D-AE19-62706E023703}">
                      <ahyp:hlinkClr xmlns:ahyp="http://schemas.microsoft.com/office/drawing/2018/hyperlinkcolor" val="tx"/>
                    </a:ext>
                  </a:extLst>
                </a:hlinkClick>
              </a:rPr>
              <a:t>@irs.gov</a:t>
            </a:r>
            <a:endParaRPr lang="en-US" sz="4000" dirty="0">
              <a:solidFill>
                <a:schemeClr val="bg1"/>
              </a:solidFill>
            </a:endParaRPr>
          </a:p>
          <a:p>
            <a:r>
              <a:rPr lang="en-US" sz="4000" dirty="0">
                <a:solidFill>
                  <a:schemeClr val="bg1"/>
                </a:solidFill>
              </a:rPr>
              <a:t>206-946-3318</a:t>
            </a:r>
          </a:p>
        </p:txBody>
      </p:sp>
    </p:spTree>
    <p:extLst>
      <p:ext uri="{BB962C8B-B14F-4D97-AF65-F5344CB8AC3E}">
        <p14:creationId xmlns:p14="http://schemas.microsoft.com/office/powerpoint/2010/main" val="1937008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BFDC1-B7DC-AD5C-35B9-2EDC1974233A}"/>
              </a:ext>
            </a:extLst>
          </p:cNvPr>
          <p:cNvSpPr>
            <a:spLocks noGrp="1"/>
          </p:cNvSpPr>
          <p:nvPr>
            <p:ph type="title"/>
          </p:nvPr>
        </p:nvSpPr>
        <p:spPr/>
        <p:txBody>
          <a:bodyPr/>
          <a:lstStyle/>
          <a:p>
            <a:br>
              <a:rPr lang="en-US" dirty="0"/>
            </a:br>
            <a:r>
              <a:rPr lang="en-US" dirty="0"/>
              <a:t>Communications &amp; Liaison</a:t>
            </a:r>
            <a:br>
              <a:rPr lang="en-US" dirty="0"/>
            </a:br>
            <a:r>
              <a:rPr lang="en-US" dirty="0"/>
              <a:t>Stakeholder Liaison</a:t>
            </a:r>
            <a:br>
              <a:rPr lang="en-US" dirty="0"/>
            </a:br>
            <a:endParaRPr lang="en-US" dirty="0"/>
          </a:p>
        </p:txBody>
      </p:sp>
      <p:pic>
        <p:nvPicPr>
          <p:cNvPr id="5" name="Content Placeholder 4" descr="Two passengers in a car listening to GPAA&gt; If the IRS made a GPS: Proceed to the intersection following schedule C (Section 4-6) then turn right if the number of passengers in your vehicle{Form B22} is greater than the number of cupholders (line 18) currently in use...">
            <a:extLst>
              <a:ext uri="{FF2B5EF4-FFF2-40B4-BE49-F238E27FC236}">
                <a16:creationId xmlns:a16="http://schemas.microsoft.com/office/drawing/2014/main" id="{E71795D0-B213-5198-B595-1CBCDFDDD95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28700" y="1442956"/>
            <a:ext cx="7162801" cy="4706245"/>
          </a:xfrm>
        </p:spPr>
      </p:pic>
    </p:spTree>
    <p:extLst>
      <p:ext uri="{BB962C8B-B14F-4D97-AF65-F5344CB8AC3E}">
        <p14:creationId xmlns:p14="http://schemas.microsoft.com/office/powerpoint/2010/main" val="4070036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5D4FE-4BF2-E80B-CD12-F35A3E0F0910}"/>
              </a:ext>
            </a:extLst>
          </p:cNvPr>
          <p:cNvSpPr>
            <a:spLocks noGrp="1"/>
          </p:cNvSpPr>
          <p:nvPr>
            <p:ph type="title"/>
          </p:nvPr>
        </p:nvSpPr>
        <p:spPr/>
        <p:txBody>
          <a:bodyPr/>
          <a:lstStyle/>
          <a:p>
            <a:r>
              <a:rPr lang="en-US" dirty="0"/>
              <a:t>Your Presenter</a:t>
            </a:r>
          </a:p>
        </p:txBody>
      </p:sp>
      <p:sp>
        <p:nvSpPr>
          <p:cNvPr id="3" name="Content Placeholder 2">
            <a:extLst>
              <a:ext uri="{FF2B5EF4-FFF2-40B4-BE49-F238E27FC236}">
                <a16:creationId xmlns:a16="http://schemas.microsoft.com/office/drawing/2014/main" id="{35299331-69F0-27B7-54FA-D5555B7F6C9D}"/>
              </a:ext>
            </a:extLst>
          </p:cNvPr>
          <p:cNvSpPr>
            <a:spLocks noGrp="1"/>
          </p:cNvSpPr>
          <p:nvPr>
            <p:ph idx="1"/>
          </p:nvPr>
        </p:nvSpPr>
        <p:spPr/>
        <p:txBody>
          <a:bodyPr/>
          <a:lstStyle/>
          <a:p>
            <a:endParaRPr lang="en-US" dirty="0"/>
          </a:p>
          <a:p>
            <a:r>
              <a:rPr lang="en-US" sz="3600" dirty="0"/>
              <a:t>David Higgins</a:t>
            </a:r>
          </a:p>
          <a:p>
            <a:r>
              <a:rPr lang="en-US" dirty="0"/>
              <a:t>Tax Specialist</a:t>
            </a:r>
          </a:p>
          <a:p>
            <a:r>
              <a:rPr lang="en-US" dirty="0"/>
              <a:t>15 years working for the IRS</a:t>
            </a:r>
          </a:p>
          <a:p>
            <a:r>
              <a:rPr lang="en-US" dirty="0"/>
              <a:t>Currently in Communications and Liaison</a:t>
            </a:r>
          </a:p>
          <a:p>
            <a:r>
              <a:rPr lang="en-US" dirty="0"/>
              <a:t>Previously:</a:t>
            </a:r>
          </a:p>
          <a:p>
            <a:r>
              <a:rPr lang="en-US" dirty="0"/>
              <a:t>Collections Representative</a:t>
            </a:r>
          </a:p>
          <a:p>
            <a:r>
              <a:rPr lang="en-US" dirty="0"/>
              <a:t>Revenue Officer</a:t>
            </a:r>
          </a:p>
        </p:txBody>
      </p:sp>
    </p:spTree>
    <p:extLst>
      <p:ext uri="{BB962C8B-B14F-4D97-AF65-F5344CB8AC3E}">
        <p14:creationId xmlns:p14="http://schemas.microsoft.com/office/powerpoint/2010/main" val="419710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C02CB917-371B-0969-0CAF-37339F1758D8}"/>
              </a:ext>
            </a:extLst>
          </p:cNvPr>
          <p:cNvSpPr txBox="1">
            <a:spLocks/>
          </p:cNvSpPr>
          <p:nvPr/>
        </p:nvSpPr>
        <p:spPr>
          <a:xfrm>
            <a:off x="3211953" y="105794"/>
            <a:ext cx="5637644" cy="685800"/>
          </a:xfrm>
          <a:prstGeom prst="rect">
            <a:avLst/>
          </a:prstGeom>
        </p:spPr>
        <p:txBody>
          <a:bodyPr vert="horz" wrap="square" lIns="91440" tIns="45720" rIns="91440" bIns="45720" rtlCol="0" anchor="ctr">
            <a:noAutofit/>
          </a:bodyPr>
          <a:lstStyle>
            <a:lvl1pPr marL="0" indent="0" algn="l" defTabSz="914400" rtl="0" eaLnBrk="1" latinLnBrk="0" hangingPunct="1">
              <a:lnSpc>
                <a:spcPct val="90000"/>
              </a:lnSpc>
              <a:spcBef>
                <a:spcPts val="1000"/>
              </a:spcBef>
              <a:spcAft>
                <a:spcPts val="600"/>
              </a:spcAft>
              <a:buFont typeface="Arial" panose="020B0604020202020204" pitchFamily="34" charset="0"/>
              <a:buNone/>
              <a:defRPr sz="1700" b="1" i="0" kern="1200" baseline="0">
                <a:solidFill>
                  <a:srgbClr val="0A3161"/>
                </a:solidFill>
                <a:latin typeface="Arial Black" charset="0"/>
                <a:ea typeface="Arial Black" charset="0"/>
                <a:cs typeface="Arial Black" charset="0"/>
              </a:defRPr>
            </a:lvl1pPr>
            <a:lvl2pPr marL="0" indent="0" algn="l" defTabSz="914400" rtl="0" eaLnBrk="1" latinLnBrk="0" hangingPunct="1">
              <a:lnSpc>
                <a:spcPct val="90000"/>
              </a:lnSpc>
              <a:spcBef>
                <a:spcPts val="1000"/>
              </a:spcBef>
              <a:spcAft>
                <a:spcPts val="600"/>
              </a:spcAft>
              <a:buClr>
                <a:schemeClr val="tx2"/>
              </a:buClr>
              <a:buFont typeface="Arial" panose="020B0604020202020204" pitchFamily="34" charset="0"/>
              <a:buNone/>
              <a:defRPr sz="2000" b="0" kern="1200" baseline="0">
                <a:solidFill>
                  <a:srgbClr val="0A3161"/>
                </a:solidFill>
                <a:latin typeface="Arial" charset="0"/>
                <a:ea typeface="Arial" charset="0"/>
                <a:cs typeface="Arial" charset="0"/>
              </a:defRPr>
            </a:lvl2pPr>
            <a:lvl3pPr marL="182880" marR="0" indent="-182880" algn="l" defTabSz="914400" rtl="0" eaLnBrk="1" fontAlgn="auto" latinLnBrk="0" hangingPunct="1">
              <a:lnSpc>
                <a:spcPct val="90000"/>
              </a:lnSpc>
              <a:spcBef>
                <a:spcPts val="1000"/>
              </a:spcBef>
              <a:spcAft>
                <a:spcPts val="600"/>
              </a:spcAft>
              <a:buClr>
                <a:srgbClr val="B31942"/>
              </a:buClr>
              <a:buSzTx/>
              <a:buFont typeface="Arial" charset="0"/>
              <a:buChar char="•"/>
              <a:tabLst/>
              <a:defRPr sz="2000" kern="1200" baseline="0">
                <a:solidFill>
                  <a:srgbClr val="0A3161"/>
                </a:solidFill>
                <a:latin typeface="Arial" charset="0"/>
                <a:ea typeface="Arial" charset="0"/>
                <a:cs typeface="Arial" charset="0"/>
              </a:defRPr>
            </a:lvl3pPr>
            <a:lvl4pPr marL="685800" indent="-182880" algn="l" defTabSz="914400" rtl="0" eaLnBrk="1" latinLnBrk="0" hangingPunct="1">
              <a:lnSpc>
                <a:spcPct val="90000"/>
              </a:lnSpc>
              <a:spcBef>
                <a:spcPts val="500"/>
              </a:spcBef>
              <a:spcAft>
                <a:spcPts val="200"/>
              </a:spcAft>
              <a:buClr>
                <a:srgbClr val="B31942"/>
              </a:buClr>
              <a:buFont typeface="Arial" charset="0"/>
              <a:buChar char="•"/>
              <a:defRPr sz="1600" kern="1200">
                <a:solidFill>
                  <a:schemeClr val="accent2"/>
                </a:solidFill>
                <a:latin typeface="Arial" charset="0"/>
                <a:ea typeface="Arial" charset="0"/>
                <a:cs typeface="Arial" charset="0"/>
              </a:defRPr>
            </a:lvl4pPr>
            <a:lvl5pPr marL="0" indent="-342900" algn="l" defTabSz="914400" rtl="0" eaLnBrk="1" latinLnBrk="0" hangingPunct="1">
              <a:lnSpc>
                <a:spcPct val="90000"/>
              </a:lnSpc>
              <a:spcBef>
                <a:spcPts val="500"/>
              </a:spcBef>
              <a:spcAft>
                <a:spcPts val="200"/>
              </a:spcAft>
              <a:buFont typeface="+mj-lt"/>
              <a:buAutoNum type="arabicPeriod"/>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defRPr/>
            </a:pPr>
            <a:r>
              <a:rPr lang="en-US" sz="2000">
                <a:solidFill>
                  <a:srgbClr val="002060"/>
                </a:solidFill>
              </a:rPr>
              <a:t>Communications &amp; Liaison</a:t>
            </a:r>
            <a:br>
              <a:rPr lang="en-US" sz="2400">
                <a:solidFill>
                  <a:srgbClr val="002060"/>
                </a:solidFill>
              </a:rPr>
            </a:br>
            <a:r>
              <a:rPr lang="en-US" sz="2400">
                <a:solidFill>
                  <a:srgbClr val="002060"/>
                </a:solidFill>
              </a:rPr>
              <a:t>Stakeholder Liaison</a:t>
            </a:r>
          </a:p>
        </p:txBody>
      </p:sp>
      <p:sp>
        <p:nvSpPr>
          <p:cNvPr id="6" name="Slide Number Placeholder 2">
            <a:extLst>
              <a:ext uri="{FF2B5EF4-FFF2-40B4-BE49-F238E27FC236}">
                <a16:creationId xmlns:a16="http://schemas.microsoft.com/office/drawing/2014/main" id="{FCBCC0A4-97A7-D7DF-BABD-BDD8D462F068}"/>
              </a:ext>
            </a:extLst>
          </p:cNvPr>
          <p:cNvSpPr txBox="1">
            <a:spLocks/>
          </p:cNvSpPr>
          <p:nvPr/>
        </p:nvSpPr>
        <p:spPr>
          <a:xfrm>
            <a:off x="1934821" y="513680"/>
            <a:ext cx="609600" cy="365760"/>
          </a:xfrm>
          <a:prstGeom prst="rect">
            <a:avLst/>
          </a:prstGeom>
        </p:spPr>
        <p:txBody>
          <a:bodyPr vert="horz" wrap="square" lIns="91440" tIns="45720" rIns="91440" bIns="45720" rtlCol="0" anchor="b">
            <a:noAutofit/>
          </a:bodyPr>
          <a:lstStyle>
            <a:lvl1pPr marL="0" indent="0" algn="l" defTabSz="914400" rtl="0" eaLnBrk="1" latinLnBrk="0" hangingPunct="1">
              <a:lnSpc>
                <a:spcPts val="2700"/>
              </a:lnSpc>
              <a:spcBef>
                <a:spcPts val="0"/>
              </a:spcBef>
              <a:spcAft>
                <a:spcPts val="0"/>
              </a:spcAft>
              <a:buFont typeface="Arial" panose="020B0604020202020204" pitchFamily="34" charset="0"/>
              <a:buNone/>
              <a:defRPr sz="1500" b="0" i="0" kern="1200" baseline="0">
                <a:solidFill>
                  <a:srgbClr val="B31942"/>
                </a:solidFill>
                <a:latin typeface="Arial" charset="0"/>
                <a:ea typeface="Arial" charset="0"/>
                <a:cs typeface="Arial" charset="0"/>
              </a:defRPr>
            </a:lvl1pPr>
            <a:lvl2pPr marL="0" indent="0" algn="l" defTabSz="914400" rtl="0" eaLnBrk="1" latinLnBrk="0" hangingPunct="1">
              <a:lnSpc>
                <a:spcPct val="90000"/>
              </a:lnSpc>
              <a:spcBef>
                <a:spcPts val="1000"/>
              </a:spcBef>
              <a:spcAft>
                <a:spcPts val="600"/>
              </a:spcAft>
              <a:buClr>
                <a:schemeClr val="tx2"/>
              </a:buClr>
              <a:buFont typeface="Arial" panose="020B0604020202020204" pitchFamily="34" charset="0"/>
              <a:buNone/>
              <a:defRPr sz="2000" b="0" kern="1200" baseline="0">
                <a:solidFill>
                  <a:srgbClr val="0A3161"/>
                </a:solidFill>
                <a:latin typeface="Arial" charset="0"/>
                <a:ea typeface="Arial" charset="0"/>
                <a:cs typeface="Arial" charset="0"/>
              </a:defRPr>
            </a:lvl2pPr>
            <a:lvl3pPr marL="182880" marR="0" indent="-182880" algn="l" defTabSz="914400" rtl="0" eaLnBrk="1" fontAlgn="auto" latinLnBrk="0" hangingPunct="1">
              <a:lnSpc>
                <a:spcPct val="90000"/>
              </a:lnSpc>
              <a:spcBef>
                <a:spcPts val="1000"/>
              </a:spcBef>
              <a:spcAft>
                <a:spcPts val="600"/>
              </a:spcAft>
              <a:buClr>
                <a:srgbClr val="B31942"/>
              </a:buClr>
              <a:buSzTx/>
              <a:buFont typeface="Arial" charset="0"/>
              <a:buChar char="•"/>
              <a:tabLst/>
              <a:defRPr sz="2000" kern="1200" baseline="0">
                <a:solidFill>
                  <a:srgbClr val="0A3161"/>
                </a:solidFill>
                <a:latin typeface="Arial" charset="0"/>
                <a:ea typeface="Arial" charset="0"/>
                <a:cs typeface="Arial" charset="0"/>
              </a:defRPr>
            </a:lvl3pPr>
            <a:lvl4pPr marL="685800" indent="-182880" algn="l" defTabSz="914400" rtl="0" eaLnBrk="1" latinLnBrk="0" hangingPunct="1">
              <a:lnSpc>
                <a:spcPct val="90000"/>
              </a:lnSpc>
              <a:spcBef>
                <a:spcPts val="500"/>
              </a:spcBef>
              <a:spcAft>
                <a:spcPts val="200"/>
              </a:spcAft>
              <a:buClr>
                <a:srgbClr val="B31942"/>
              </a:buClr>
              <a:buFont typeface="Arial" charset="0"/>
              <a:buChar char="•"/>
              <a:defRPr sz="1600" kern="1200">
                <a:solidFill>
                  <a:schemeClr val="accent2"/>
                </a:solidFill>
                <a:latin typeface="Arial" charset="0"/>
                <a:ea typeface="Arial" charset="0"/>
                <a:cs typeface="Arial" charset="0"/>
              </a:defRPr>
            </a:lvl4pPr>
            <a:lvl5pPr marL="0" indent="-342900" algn="l" defTabSz="914400" rtl="0" eaLnBrk="1" latinLnBrk="0" hangingPunct="1">
              <a:lnSpc>
                <a:spcPct val="90000"/>
              </a:lnSpc>
              <a:spcBef>
                <a:spcPts val="500"/>
              </a:spcBef>
              <a:spcAft>
                <a:spcPts val="200"/>
              </a:spcAft>
              <a:buFont typeface="+mj-lt"/>
              <a:buAutoNum type="arabicPeriod"/>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68749"/>
              </a:lnSpc>
              <a:defRPr/>
            </a:pPr>
            <a:fld id="{E9756F47-50CE-485F-ACD5-EA6DFF797E7C}" type="slidenum">
              <a:rPr lang="en-US" altLang="en-US" sz="2400" b="1">
                <a:solidFill>
                  <a:srgbClr val="002060"/>
                </a:solidFill>
              </a:rPr>
              <a:pPr algn="ctr">
                <a:lnSpc>
                  <a:spcPct val="168749"/>
                </a:lnSpc>
                <a:defRPr/>
              </a:pPr>
              <a:t>6</a:t>
            </a:fld>
            <a:endParaRPr lang="en-US" altLang="en-US" sz="2400" b="1" dirty="0">
              <a:solidFill>
                <a:srgbClr val="002060"/>
              </a:solidFill>
            </a:endParaRPr>
          </a:p>
        </p:txBody>
      </p:sp>
      <p:pic>
        <p:nvPicPr>
          <p:cNvPr id="4" name="Picture 3" descr="image: a drawing of various small business buildings with fireworks in the sky. &quot;SBA&quot; appears on the center building.">
            <a:extLst>
              <a:ext uri="{FF2B5EF4-FFF2-40B4-BE49-F238E27FC236}">
                <a16:creationId xmlns:a16="http://schemas.microsoft.com/office/drawing/2014/main" id="{92D77CF6-ED98-17C4-5108-848E7E72BCA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44335" b="-688"/>
          <a:stretch/>
        </p:blipFill>
        <p:spPr>
          <a:xfrm>
            <a:off x="323528" y="4290458"/>
            <a:ext cx="8502337" cy="2592288"/>
          </a:xfrm>
          <a:prstGeom prst="rect">
            <a:avLst/>
          </a:prstGeom>
        </p:spPr>
      </p:pic>
      <p:sp>
        <p:nvSpPr>
          <p:cNvPr id="8" name="Title 7">
            <a:extLst>
              <a:ext uri="{FF2B5EF4-FFF2-40B4-BE49-F238E27FC236}">
                <a16:creationId xmlns:a16="http://schemas.microsoft.com/office/drawing/2014/main" id="{B331DE2A-6F7F-050F-39C2-013A3A9EFD8A}"/>
              </a:ext>
            </a:extLst>
          </p:cNvPr>
          <p:cNvSpPr txBox="1">
            <a:spLocks noGrp="1"/>
          </p:cNvSpPr>
          <p:nvPr>
            <p:ph type="title" idx="4294967295"/>
          </p:nvPr>
        </p:nvSpPr>
        <p:spPr>
          <a:xfrm>
            <a:off x="323528" y="974676"/>
            <a:ext cx="8640960" cy="26707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mn-lt"/>
                <a:ea typeface="Times New Roman" panose="02020603050405020304" pitchFamily="18" charset="0"/>
                <a:cs typeface="+mn-cs"/>
              </a:rPr>
              <a:t>Today’s material:</a:t>
            </a:r>
          </a:p>
          <a:p>
            <a:pPr marL="342900" marR="0" lvl="0" indent="-342900" algn="l" defTabSz="914400" rtl="0" eaLnBrk="0" fontAlgn="base" latinLnBrk="0" hangingPunct="0">
              <a:lnSpc>
                <a:spcPct val="150000"/>
              </a:lnSpc>
              <a:spcBef>
                <a:spcPts val="0"/>
              </a:spcBef>
              <a:spcAft>
                <a:spcPts val="0"/>
              </a:spcAft>
              <a:buClrTx/>
              <a:buSzTx/>
              <a:buFont typeface="Symbol" panose="05050102010706020507" pitchFamily="18" charset="2"/>
              <a:buChar char=""/>
              <a:tabLst/>
              <a:defRPr/>
            </a:pPr>
            <a:r>
              <a:rPr kumimoji="0" lang="en-US" sz="2400" b="0" i="0" u="none" strike="noStrike" kern="1200" cap="none" spc="0" normalizeH="0" baseline="0" noProof="0" dirty="0">
                <a:ln>
                  <a:noFill/>
                </a:ln>
                <a:solidFill>
                  <a:srgbClr val="002060"/>
                </a:solidFill>
                <a:effectLst/>
                <a:uLnTx/>
                <a:uFillTx/>
                <a:latin typeface="+mn-lt"/>
                <a:ea typeface="Times New Roman" panose="02020603050405020304" pitchFamily="18" charset="0"/>
                <a:cs typeface="+mn-cs"/>
              </a:rPr>
              <a:t>Resources &amp; Tax Credits for Small Business</a:t>
            </a:r>
          </a:p>
          <a:p>
            <a:pPr marL="342900" marR="0" lvl="0" indent="-342900" algn="l" defTabSz="914400" rtl="0" eaLnBrk="0" fontAlgn="base" latinLnBrk="0" hangingPunct="0">
              <a:lnSpc>
                <a:spcPct val="150000"/>
              </a:lnSpc>
              <a:spcBef>
                <a:spcPts val="0"/>
              </a:spcBef>
              <a:spcAft>
                <a:spcPts val="0"/>
              </a:spcAft>
              <a:buClrTx/>
              <a:buSzTx/>
              <a:buFont typeface="Symbol" panose="05050102010706020507" pitchFamily="18" charset="2"/>
              <a:buChar char=""/>
              <a:tabLst/>
              <a:defRPr/>
            </a:pPr>
            <a:r>
              <a:rPr kumimoji="0" lang="en-US" sz="2400" b="0" i="0" u="none" strike="noStrike" kern="1200" cap="none" spc="0" normalizeH="0" baseline="0" noProof="0" dirty="0">
                <a:ln>
                  <a:noFill/>
                </a:ln>
                <a:solidFill>
                  <a:srgbClr val="002060"/>
                </a:solidFill>
                <a:effectLst/>
                <a:uLnTx/>
                <a:uFillTx/>
                <a:latin typeface="+mn-lt"/>
                <a:ea typeface="Times New Roman" panose="02020603050405020304" pitchFamily="18" charset="0"/>
                <a:cs typeface="+mn-cs"/>
              </a:rPr>
              <a:t>Choosing a Tax Professional</a:t>
            </a:r>
          </a:p>
          <a:p>
            <a:pPr marL="342900" marR="0" lvl="0" indent="-342900" algn="l" defTabSz="914400" rtl="0" eaLnBrk="0" fontAlgn="base" latinLnBrk="0" hangingPunct="0">
              <a:lnSpc>
                <a:spcPct val="150000"/>
              </a:lnSpc>
              <a:spcBef>
                <a:spcPts val="0"/>
              </a:spcBef>
              <a:spcAft>
                <a:spcPts val="0"/>
              </a:spcAft>
              <a:buClrTx/>
              <a:buSzTx/>
              <a:buFont typeface="Symbol" panose="05050102010706020507" pitchFamily="18" charset="2"/>
              <a:buChar char=""/>
              <a:tabLst/>
              <a:defRPr/>
            </a:pPr>
            <a:r>
              <a:rPr kumimoji="0" lang="en-US" sz="2400" b="0" i="0" u="none" strike="noStrike" kern="1200" cap="none" spc="0" normalizeH="0" baseline="0" noProof="0" dirty="0">
                <a:ln>
                  <a:noFill/>
                </a:ln>
                <a:solidFill>
                  <a:srgbClr val="002060"/>
                </a:solidFill>
                <a:effectLst/>
                <a:uLnTx/>
                <a:uFillTx/>
                <a:latin typeface="+mn-lt"/>
                <a:ea typeface="Times New Roman" panose="02020603050405020304" pitchFamily="18" charset="0"/>
                <a:cs typeface="+mn-cs"/>
              </a:rPr>
              <a:t>Beware of Scams and Safeguard Information</a:t>
            </a:r>
          </a:p>
          <a:p>
            <a:pPr marL="342900" marR="0" lvl="0" indent="-342900" algn="l" defTabSz="914400" rtl="0" eaLnBrk="0" fontAlgn="base" latinLnBrk="0" hangingPunct="0">
              <a:lnSpc>
                <a:spcPct val="150000"/>
              </a:lnSpc>
              <a:spcBef>
                <a:spcPts val="0"/>
              </a:spcBef>
              <a:spcAft>
                <a:spcPts val="0"/>
              </a:spcAft>
              <a:buClrTx/>
              <a:buSzTx/>
              <a:buFont typeface="Symbol" panose="05050102010706020507" pitchFamily="18" charset="2"/>
              <a:buChar char=""/>
              <a:tabLst/>
              <a:defRPr/>
            </a:pPr>
            <a:r>
              <a:rPr kumimoji="0" lang="en-US" sz="2400" b="0" i="0" u="none" strike="noStrike" kern="1200" cap="none" spc="0" normalizeH="0" baseline="0" noProof="0" dirty="0">
                <a:ln>
                  <a:noFill/>
                </a:ln>
                <a:solidFill>
                  <a:srgbClr val="002060"/>
                </a:solidFill>
                <a:effectLst/>
                <a:uLnTx/>
                <a:uFillTx/>
                <a:latin typeface="+mn-lt"/>
                <a:ea typeface="Calibri" panose="020F0502020204030204" pitchFamily="34" charset="0"/>
                <a:cs typeface="+mn-cs"/>
              </a:rPr>
              <a:t>Start Tax Season Planning Today</a:t>
            </a:r>
          </a:p>
        </p:txBody>
      </p:sp>
    </p:spTree>
    <p:extLst>
      <p:ext uri="{BB962C8B-B14F-4D97-AF65-F5344CB8AC3E}">
        <p14:creationId xmlns:p14="http://schemas.microsoft.com/office/powerpoint/2010/main" val="334037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C02CB917-371B-0969-0CAF-37339F1758D8}"/>
              </a:ext>
            </a:extLst>
          </p:cNvPr>
          <p:cNvSpPr txBox="1">
            <a:spLocks noGrp="1"/>
          </p:cNvSpPr>
          <p:nvPr>
            <p:ph type="title" idx="4294967295"/>
          </p:nvPr>
        </p:nvSpPr>
        <p:spPr>
          <a:xfrm>
            <a:off x="3211953" y="105794"/>
            <a:ext cx="5637644" cy="685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spcAft>
                <a:spcPts val="600"/>
              </a:spcAft>
              <a:buFont typeface="Arial" panose="020B0604020202020204" pitchFamily="34" charset="0"/>
              <a:buNone/>
              <a:defRPr sz="1700" b="1" i="0" kern="1200" baseline="0">
                <a:solidFill>
                  <a:srgbClr val="0A3161"/>
                </a:solidFill>
                <a:latin typeface="Arial Black" charset="0"/>
                <a:ea typeface="Arial Black" charset="0"/>
                <a:cs typeface="Arial Black" charset="0"/>
              </a:defRPr>
            </a:lvl1pPr>
            <a:lvl2pPr marL="0" indent="0" algn="l" defTabSz="914400" rtl="0" eaLnBrk="1" latinLnBrk="0" hangingPunct="1">
              <a:lnSpc>
                <a:spcPct val="90000"/>
              </a:lnSpc>
              <a:spcBef>
                <a:spcPts val="1000"/>
              </a:spcBef>
              <a:spcAft>
                <a:spcPts val="600"/>
              </a:spcAft>
              <a:buClr>
                <a:schemeClr val="tx2"/>
              </a:buClr>
              <a:buFont typeface="Arial" panose="020B0604020202020204" pitchFamily="34" charset="0"/>
              <a:buNone/>
              <a:defRPr sz="2000" b="0" kern="1200" baseline="0">
                <a:solidFill>
                  <a:srgbClr val="0A3161"/>
                </a:solidFill>
                <a:latin typeface="Arial" charset="0"/>
                <a:ea typeface="Arial" charset="0"/>
                <a:cs typeface="Arial" charset="0"/>
              </a:defRPr>
            </a:lvl2pPr>
            <a:lvl3pPr marL="182880" marR="0" indent="-182880" algn="l" defTabSz="914400" rtl="0" eaLnBrk="1" fontAlgn="auto" latinLnBrk="0" hangingPunct="1">
              <a:lnSpc>
                <a:spcPct val="90000"/>
              </a:lnSpc>
              <a:spcBef>
                <a:spcPts val="1000"/>
              </a:spcBef>
              <a:spcAft>
                <a:spcPts val="600"/>
              </a:spcAft>
              <a:buClr>
                <a:srgbClr val="B31942"/>
              </a:buClr>
              <a:buSzTx/>
              <a:buFont typeface="Arial" charset="0"/>
              <a:buChar char="•"/>
              <a:tabLst/>
              <a:defRPr sz="2000" kern="1200" baseline="0">
                <a:solidFill>
                  <a:srgbClr val="0A3161"/>
                </a:solidFill>
                <a:latin typeface="Arial" charset="0"/>
                <a:ea typeface="Arial" charset="0"/>
                <a:cs typeface="Arial" charset="0"/>
              </a:defRPr>
            </a:lvl3pPr>
            <a:lvl4pPr marL="685800" indent="-182880" algn="l" defTabSz="914400" rtl="0" eaLnBrk="1" latinLnBrk="0" hangingPunct="1">
              <a:lnSpc>
                <a:spcPct val="90000"/>
              </a:lnSpc>
              <a:spcBef>
                <a:spcPts val="500"/>
              </a:spcBef>
              <a:spcAft>
                <a:spcPts val="200"/>
              </a:spcAft>
              <a:buClr>
                <a:srgbClr val="B31942"/>
              </a:buClr>
              <a:buFont typeface="Arial" charset="0"/>
              <a:buChar char="•"/>
              <a:defRPr sz="1600" kern="1200">
                <a:solidFill>
                  <a:schemeClr val="accent2"/>
                </a:solidFill>
                <a:latin typeface="Arial" charset="0"/>
                <a:ea typeface="Arial" charset="0"/>
                <a:cs typeface="Arial" charset="0"/>
              </a:defRPr>
            </a:lvl4pPr>
            <a:lvl5pPr marL="0" indent="-342900" algn="l" defTabSz="914400" rtl="0" eaLnBrk="1" latinLnBrk="0" hangingPunct="1">
              <a:lnSpc>
                <a:spcPct val="90000"/>
              </a:lnSpc>
              <a:spcBef>
                <a:spcPts val="500"/>
              </a:spcBef>
              <a:spcAft>
                <a:spcPts val="200"/>
              </a:spcAft>
              <a:buFont typeface="+mj-lt"/>
              <a:buAutoNum type="arabicPeriod"/>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1000"/>
              </a:spcBef>
              <a:spcAft>
                <a:spcPts val="60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02060"/>
                </a:solidFill>
                <a:effectLst/>
                <a:uLnTx/>
                <a:uFillTx/>
                <a:latin typeface="Arial Black" charset="0"/>
                <a:ea typeface="Arial Black" charset="0"/>
                <a:cs typeface="Arial Black" charset="0"/>
              </a:rPr>
              <a:t>Communications &amp; Liaison</a:t>
            </a:r>
            <a:br>
              <a:rPr kumimoji="0" lang="en-US" sz="2400" b="1" i="0" u="none" strike="noStrike" kern="1200" cap="none" spc="0" normalizeH="0" baseline="0" noProof="0" dirty="0">
                <a:ln>
                  <a:noFill/>
                </a:ln>
                <a:solidFill>
                  <a:srgbClr val="002060"/>
                </a:solidFill>
                <a:effectLst/>
                <a:uLnTx/>
                <a:uFillTx/>
                <a:latin typeface="Arial Black" charset="0"/>
                <a:ea typeface="Arial Black" charset="0"/>
                <a:cs typeface="Arial Black" charset="0"/>
              </a:rPr>
            </a:br>
            <a:r>
              <a:rPr kumimoji="0" lang="en-US" sz="2400" b="1" i="0" u="none" strike="noStrike" kern="1200" cap="none" spc="0" normalizeH="0" baseline="0" noProof="0" dirty="0">
                <a:ln>
                  <a:noFill/>
                </a:ln>
                <a:solidFill>
                  <a:srgbClr val="002060"/>
                </a:solidFill>
                <a:effectLst/>
                <a:uLnTx/>
                <a:uFillTx/>
                <a:latin typeface="Arial Black" charset="0"/>
                <a:ea typeface="Arial Black" charset="0"/>
                <a:cs typeface="Arial Black" charset="0"/>
              </a:rPr>
              <a:t>Stakeholder Liaison</a:t>
            </a:r>
          </a:p>
        </p:txBody>
      </p:sp>
      <p:sp>
        <p:nvSpPr>
          <p:cNvPr id="6" name="Slide Number Placeholder 2">
            <a:extLst>
              <a:ext uri="{FF2B5EF4-FFF2-40B4-BE49-F238E27FC236}">
                <a16:creationId xmlns:a16="http://schemas.microsoft.com/office/drawing/2014/main" id="{FCBCC0A4-97A7-D7DF-BABD-BDD8D462F068}"/>
              </a:ext>
            </a:extLst>
          </p:cNvPr>
          <p:cNvSpPr txBox="1">
            <a:spLocks/>
          </p:cNvSpPr>
          <p:nvPr/>
        </p:nvSpPr>
        <p:spPr>
          <a:xfrm>
            <a:off x="1934821" y="513680"/>
            <a:ext cx="609600" cy="365760"/>
          </a:xfrm>
          <a:prstGeom prst="rect">
            <a:avLst/>
          </a:prstGeom>
        </p:spPr>
        <p:txBody>
          <a:bodyPr vert="horz" wrap="square" lIns="91440" tIns="45720" rIns="91440" bIns="45720" rtlCol="0" anchor="b">
            <a:noAutofit/>
          </a:bodyPr>
          <a:lstStyle>
            <a:lvl1pPr marL="0" indent="0" algn="l" defTabSz="914400" rtl="0" eaLnBrk="1" latinLnBrk="0" hangingPunct="1">
              <a:lnSpc>
                <a:spcPts val="2700"/>
              </a:lnSpc>
              <a:spcBef>
                <a:spcPts val="0"/>
              </a:spcBef>
              <a:spcAft>
                <a:spcPts val="0"/>
              </a:spcAft>
              <a:buFont typeface="Arial" panose="020B0604020202020204" pitchFamily="34" charset="0"/>
              <a:buNone/>
              <a:defRPr sz="1500" b="0" i="0" kern="1200" baseline="0">
                <a:solidFill>
                  <a:srgbClr val="B31942"/>
                </a:solidFill>
                <a:latin typeface="Arial" charset="0"/>
                <a:ea typeface="Arial" charset="0"/>
                <a:cs typeface="Arial" charset="0"/>
              </a:defRPr>
            </a:lvl1pPr>
            <a:lvl2pPr marL="0" indent="0" algn="l" defTabSz="914400" rtl="0" eaLnBrk="1" latinLnBrk="0" hangingPunct="1">
              <a:lnSpc>
                <a:spcPct val="90000"/>
              </a:lnSpc>
              <a:spcBef>
                <a:spcPts val="1000"/>
              </a:spcBef>
              <a:spcAft>
                <a:spcPts val="600"/>
              </a:spcAft>
              <a:buClr>
                <a:schemeClr val="tx2"/>
              </a:buClr>
              <a:buFont typeface="Arial" panose="020B0604020202020204" pitchFamily="34" charset="0"/>
              <a:buNone/>
              <a:defRPr sz="2000" b="0" kern="1200" baseline="0">
                <a:solidFill>
                  <a:srgbClr val="0A3161"/>
                </a:solidFill>
                <a:latin typeface="Arial" charset="0"/>
                <a:ea typeface="Arial" charset="0"/>
                <a:cs typeface="Arial" charset="0"/>
              </a:defRPr>
            </a:lvl2pPr>
            <a:lvl3pPr marL="182880" marR="0" indent="-182880" algn="l" defTabSz="914400" rtl="0" eaLnBrk="1" fontAlgn="auto" latinLnBrk="0" hangingPunct="1">
              <a:lnSpc>
                <a:spcPct val="90000"/>
              </a:lnSpc>
              <a:spcBef>
                <a:spcPts val="1000"/>
              </a:spcBef>
              <a:spcAft>
                <a:spcPts val="600"/>
              </a:spcAft>
              <a:buClr>
                <a:srgbClr val="B31942"/>
              </a:buClr>
              <a:buSzTx/>
              <a:buFont typeface="Arial" charset="0"/>
              <a:buChar char="•"/>
              <a:tabLst/>
              <a:defRPr sz="2000" kern="1200" baseline="0">
                <a:solidFill>
                  <a:srgbClr val="0A3161"/>
                </a:solidFill>
                <a:latin typeface="Arial" charset="0"/>
                <a:ea typeface="Arial" charset="0"/>
                <a:cs typeface="Arial" charset="0"/>
              </a:defRPr>
            </a:lvl3pPr>
            <a:lvl4pPr marL="685800" indent="-182880" algn="l" defTabSz="914400" rtl="0" eaLnBrk="1" latinLnBrk="0" hangingPunct="1">
              <a:lnSpc>
                <a:spcPct val="90000"/>
              </a:lnSpc>
              <a:spcBef>
                <a:spcPts val="500"/>
              </a:spcBef>
              <a:spcAft>
                <a:spcPts val="200"/>
              </a:spcAft>
              <a:buClr>
                <a:srgbClr val="B31942"/>
              </a:buClr>
              <a:buFont typeface="Arial" charset="0"/>
              <a:buChar char="•"/>
              <a:defRPr sz="1600" kern="1200">
                <a:solidFill>
                  <a:schemeClr val="accent2"/>
                </a:solidFill>
                <a:latin typeface="Arial" charset="0"/>
                <a:ea typeface="Arial" charset="0"/>
                <a:cs typeface="Arial" charset="0"/>
              </a:defRPr>
            </a:lvl4pPr>
            <a:lvl5pPr marL="0" indent="-342900" algn="l" defTabSz="914400" rtl="0" eaLnBrk="1" latinLnBrk="0" hangingPunct="1">
              <a:lnSpc>
                <a:spcPct val="90000"/>
              </a:lnSpc>
              <a:spcBef>
                <a:spcPts val="500"/>
              </a:spcBef>
              <a:spcAft>
                <a:spcPts val="200"/>
              </a:spcAft>
              <a:buFont typeface="+mj-lt"/>
              <a:buAutoNum type="arabicPeriod"/>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68749"/>
              </a:lnSpc>
              <a:defRPr/>
            </a:pPr>
            <a:fld id="{E9756F47-50CE-485F-ACD5-EA6DFF797E7C}" type="slidenum">
              <a:rPr lang="en-US" altLang="en-US" sz="2400" b="1">
                <a:solidFill>
                  <a:srgbClr val="002060"/>
                </a:solidFill>
              </a:rPr>
              <a:pPr algn="ctr">
                <a:lnSpc>
                  <a:spcPct val="168749"/>
                </a:lnSpc>
                <a:defRPr/>
              </a:pPr>
              <a:t>7</a:t>
            </a:fld>
            <a:endParaRPr lang="en-US" altLang="en-US" sz="2400" b="1">
              <a:solidFill>
                <a:srgbClr val="002060"/>
              </a:solidFill>
            </a:endParaRPr>
          </a:p>
        </p:txBody>
      </p:sp>
      <p:pic>
        <p:nvPicPr>
          <p:cNvPr id="7" name="Picture 6" descr="Image: a woman smiling at a computer.&#10;Text: Small business owners: Check out IRS resources designed to help new and existing small businesses. www.irs.gov/smallbiz">
            <a:extLst>
              <a:ext uri="{FF2B5EF4-FFF2-40B4-BE49-F238E27FC236}">
                <a16:creationId xmlns:a16="http://schemas.microsoft.com/office/drawing/2014/main" id="{E9094576-0E2F-6B52-9993-A1239E1DC6A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7097" y="1268760"/>
            <a:ext cx="8572500" cy="4819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07898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1BFDC-F92B-44C8-A0FA-58A969366FB3}"/>
              </a:ext>
            </a:extLst>
          </p:cNvPr>
          <p:cNvSpPr>
            <a:spLocks noGrp="1"/>
          </p:cNvSpPr>
          <p:nvPr>
            <p:ph type="title"/>
          </p:nvPr>
        </p:nvSpPr>
        <p:spPr>
          <a:xfrm>
            <a:off x="3347864" y="230932"/>
            <a:ext cx="5472608" cy="514350"/>
          </a:xfrm>
        </p:spPr>
        <p:txBody>
          <a:bodyPr/>
          <a:lstStyle/>
          <a:p>
            <a:r>
              <a:rPr lang="en-US" sz="2800"/>
              <a:t>A road map from start to finish</a:t>
            </a:r>
            <a:endParaRPr lang="en-US" sz="2800">
              <a:solidFill>
                <a:srgbClr val="C00000"/>
              </a:solidFill>
            </a:endParaRPr>
          </a:p>
        </p:txBody>
      </p:sp>
      <p:graphicFrame>
        <p:nvGraphicFramePr>
          <p:cNvPr id="8" name="Diagram 7" descr="Text: Sections included on IRS.gov's small business pages: Starting a Business, Business Structure, Operating a Business, Closing a Business.">
            <a:extLst>
              <a:ext uri="{FF2B5EF4-FFF2-40B4-BE49-F238E27FC236}">
                <a16:creationId xmlns:a16="http://schemas.microsoft.com/office/drawing/2014/main" id="{F05036AF-3A40-08C7-D2E3-E151D3040CF9}"/>
              </a:ext>
            </a:extLst>
          </p:cNvPr>
          <p:cNvGraphicFramePr/>
          <p:nvPr>
            <p:extLst>
              <p:ext uri="{D42A27DB-BD31-4B8C-83A1-F6EECF244321}">
                <p14:modId xmlns:p14="http://schemas.microsoft.com/office/powerpoint/2010/main" val="3298729525"/>
              </p:ext>
            </p:extLst>
          </p:nvPr>
        </p:nvGraphicFramePr>
        <p:xfrm>
          <a:off x="239486" y="1196752"/>
          <a:ext cx="8665028" cy="54303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F7D41D1A-3133-3216-087B-774324816043}"/>
              </a:ext>
            </a:extLst>
          </p:cNvPr>
          <p:cNvSpPr txBox="1">
            <a:spLocks/>
          </p:cNvSpPr>
          <p:nvPr/>
        </p:nvSpPr>
        <p:spPr>
          <a:xfrm>
            <a:off x="1934821" y="513680"/>
            <a:ext cx="609600" cy="365760"/>
          </a:xfrm>
          <a:prstGeom prst="rect">
            <a:avLst/>
          </a:prstGeom>
        </p:spPr>
        <p:txBody>
          <a:bodyPr vert="horz" wrap="square" lIns="91440" tIns="45720" rIns="91440" bIns="45720" rtlCol="0" anchor="b">
            <a:noAutofit/>
          </a:bodyPr>
          <a:lstStyle>
            <a:lvl1pPr marL="0" indent="0" algn="l" defTabSz="914400" rtl="0" eaLnBrk="1" latinLnBrk="0" hangingPunct="1">
              <a:lnSpc>
                <a:spcPts val="2700"/>
              </a:lnSpc>
              <a:spcBef>
                <a:spcPts val="0"/>
              </a:spcBef>
              <a:spcAft>
                <a:spcPts val="0"/>
              </a:spcAft>
              <a:buFont typeface="Arial" panose="020B0604020202020204" pitchFamily="34" charset="0"/>
              <a:buNone/>
              <a:defRPr sz="1500" b="0" i="0" kern="1200" baseline="0">
                <a:solidFill>
                  <a:srgbClr val="B31942"/>
                </a:solidFill>
                <a:latin typeface="Arial" charset="0"/>
                <a:ea typeface="Arial" charset="0"/>
                <a:cs typeface="Arial" charset="0"/>
              </a:defRPr>
            </a:lvl1pPr>
            <a:lvl2pPr marL="0" indent="0" algn="l" defTabSz="914400" rtl="0" eaLnBrk="1" latinLnBrk="0" hangingPunct="1">
              <a:lnSpc>
                <a:spcPct val="90000"/>
              </a:lnSpc>
              <a:spcBef>
                <a:spcPts val="1000"/>
              </a:spcBef>
              <a:spcAft>
                <a:spcPts val="600"/>
              </a:spcAft>
              <a:buClr>
                <a:schemeClr val="tx2"/>
              </a:buClr>
              <a:buFont typeface="Arial" panose="020B0604020202020204" pitchFamily="34" charset="0"/>
              <a:buNone/>
              <a:defRPr sz="2000" b="0" kern="1200" baseline="0">
                <a:solidFill>
                  <a:srgbClr val="0A3161"/>
                </a:solidFill>
                <a:latin typeface="Arial" charset="0"/>
                <a:ea typeface="Arial" charset="0"/>
                <a:cs typeface="Arial" charset="0"/>
              </a:defRPr>
            </a:lvl2pPr>
            <a:lvl3pPr marL="182880" marR="0" indent="-182880" algn="l" defTabSz="914400" rtl="0" eaLnBrk="1" fontAlgn="auto" latinLnBrk="0" hangingPunct="1">
              <a:lnSpc>
                <a:spcPct val="90000"/>
              </a:lnSpc>
              <a:spcBef>
                <a:spcPts val="1000"/>
              </a:spcBef>
              <a:spcAft>
                <a:spcPts val="600"/>
              </a:spcAft>
              <a:buClr>
                <a:srgbClr val="B31942"/>
              </a:buClr>
              <a:buSzTx/>
              <a:buFont typeface="Arial" charset="0"/>
              <a:buChar char="•"/>
              <a:tabLst/>
              <a:defRPr sz="2000" kern="1200" baseline="0">
                <a:solidFill>
                  <a:srgbClr val="0A3161"/>
                </a:solidFill>
                <a:latin typeface="Arial" charset="0"/>
                <a:ea typeface="Arial" charset="0"/>
                <a:cs typeface="Arial" charset="0"/>
              </a:defRPr>
            </a:lvl3pPr>
            <a:lvl4pPr marL="685800" indent="-182880" algn="l" defTabSz="914400" rtl="0" eaLnBrk="1" latinLnBrk="0" hangingPunct="1">
              <a:lnSpc>
                <a:spcPct val="90000"/>
              </a:lnSpc>
              <a:spcBef>
                <a:spcPts val="500"/>
              </a:spcBef>
              <a:spcAft>
                <a:spcPts val="200"/>
              </a:spcAft>
              <a:buClr>
                <a:srgbClr val="B31942"/>
              </a:buClr>
              <a:buFont typeface="Arial" charset="0"/>
              <a:buChar char="•"/>
              <a:defRPr sz="1600" kern="1200">
                <a:solidFill>
                  <a:schemeClr val="accent2"/>
                </a:solidFill>
                <a:latin typeface="Arial" charset="0"/>
                <a:ea typeface="Arial" charset="0"/>
                <a:cs typeface="Arial" charset="0"/>
              </a:defRPr>
            </a:lvl4pPr>
            <a:lvl5pPr marL="0" indent="-342900" algn="l" defTabSz="914400" rtl="0" eaLnBrk="1" latinLnBrk="0" hangingPunct="1">
              <a:lnSpc>
                <a:spcPct val="90000"/>
              </a:lnSpc>
              <a:spcBef>
                <a:spcPts val="500"/>
              </a:spcBef>
              <a:spcAft>
                <a:spcPts val="200"/>
              </a:spcAft>
              <a:buFont typeface="+mj-lt"/>
              <a:buAutoNum type="arabicPeriod"/>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68749"/>
              </a:lnSpc>
              <a:defRPr/>
            </a:pPr>
            <a:fld id="{E9756F47-50CE-485F-ACD5-EA6DFF797E7C}" type="slidenum">
              <a:rPr lang="en-US" altLang="en-US" sz="2400" b="1">
                <a:solidFill>
                  <a:srgbClr val="002060"/>
                </a:solidFill>
              </a:rPr>
              <a:pPr algn="ctr">
                <a:lnSpc>
                  <a:spcPct val="168749"/>
                </a:lnSpc>
                <a:defRPr/>
              </a:pPr>
              <a:t>8</a:t>
            </a:fld>
            <a:endParaRPr lang="en-US" altLang="en-US" sz="2400" b="1">
              <a:solidFill>
                <a:srgbClr val="002060"/>
              </a:solidFill>
            </a:endParaRPr>
          </a:p>
        </p:txBody>
      </p:sp>
    </p:spTree>
    <p:extLst>
      <p:ext uri="{BB962C8B-B14F-4D97-AF65-F5344CB8AC3E}">
        <p14:creationId xmlns:p14="http://schemas.microsoft.com/office/powerpoint/2010/main" val="24726326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1B7416AA-1D14-4CB9-89A6-529A0E6E8C22}"/>
              </a:ext>
            </a:extLst>
          </p:cNvPr>
          <p:cNvSpPr>
            <a:spLocks noGrp="1" noChangeArrowheads="1"/>
          </p:cNvSpPr>
          <p:nvPr>
            <p:ph type="title"/>
          </p:nvPr>
        </p:nvSpPr>
        <p:spPr>
          <a:xfrm>
            <a:off x="3340100" y="216662"/>
            <a:ext cx="5486400" cy="514350"/>
          </a:xfrm>
        </p:spPr>
        <p:txBody>
          <a:bodyPr/>
          <a:lstStyle/>
          <a:p>
            <a:r>
              <a:rPr lang="en-US" altLang="en-US" dirty="0">
                <a:latin typeface="Arial"/>
                <a:cs typeface="Arial"/>
              </a:rPr>
              <a:t>Small Business and Self-employed Tax Center</a:t>
            </a:r>
          </a:p>
        </p:txBody>
      </p:sp>
      <p:sp>
        <p:nvSpPr>
          <p:cNvPr id="11267" name="Slide Number Placeholder 1">
            <a:extLst>
              <a:ext uri="{FF2B5EF4-FFF2-40B4-BE49-F238E27FC236}">
                <a16:creationId xmlns:a16="http://schemas.microsoft.com/office/drawing/2014/main" id="{A3067045-7769-41EF-BEA9-DD4043FB0FFB}"/>
              </a:ext>
            </a:extLst>
          </p:cNvPr>
          <p:cNvSpPr>
            <a:spLocks noGrp="1"/>
          </p:cNvSpPr>
          <p:nvPr>
            <p:ph type="sldNum" sz="quarter" idx="12"/>
          </p:nvPr>
        </p:nvSpPr>
        <p:spPr>
          <a:xfrm>
            <a:off x="457200" y="5554980"/>
            <a:ext cx="457200" cy="27432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CCFFFF"/>
              </a:buClr>
              <a:buSzPct val="135000"/>
              <a:buChar char="•"/>
              <a:defRPr sz="2100">
                <a:solidFill>
                  <a:schemeClr val="tx1"/>
                </a:solidFill>
                <a:latin typeface="Arial" panose="020B0604020202020204" pitchFamily="34" charset="0"/>
              </a:defRPr>
            </a:lvl1pPr>
            <a:lvl2pPr marL="557213" indent="-214313">
              <a:spcBef>
                <a:spcPct val="20000"/>
              </a:spcBef>
              <a:buClr>
                <a:srgbClr val="CCFFFF"/>
              </a:buClr>
              <a:buSzPct val="135000"/>
              <a:buFont typeface="Arial" panose="020B0604020202020204" pitchFamily="34" charset="0"/>
              <a:buChar char="–"/>
              <a:defRPr sz="2100">
                <a:solidFill>
                  <a:schemeClr val="tx1"/>
                </a:solidFill>
                <a:latin typeface="Arial" panose="020B0604020202020204" pitchFamily="34" charset="0"/>
              </a:defRPr>
            </a:lvl2pPr>
            <a:lvl3pPr marL="857250" indent="-171450">
              <a:spcBef>
                <a:spcPct val="20000"/>
              </a:spcBef>
              <a:buClr>
                <a:srgbClr val="CCFFFF"/>
              </a:buClr>
              <a:buSzPct val="135000"/>
              <a:buFont typeface="Wingdings" panose="05000000000000000000" pitchFamily="2" charset="2"/>
              <a:buChar char="s"/>
              <a:defRPr sz="2100">
                <a:solidFill>
                  <a:schemeClr val="tx1"/>
                </a:solidFill>
                <a:latin typeface="Arial" panose="020B0604020202020204" pitchFamily="34" charset="0"/>
              </a:defRPr>
            </a:lvl3pPr>
            <a:lvl4pPr marL="1200150" indent="-171450">
              <a:spcBef>
                <a:spcPct val="20000"/>
              </a:spcBef>
              <a:buClr>
                <a:srgbClr val="CCFFFF"/>
              </a:buClr>
              <a:buSzPct val="135000"/>
              <a:buChar char="•"/>
              <a:defRPr sz="2100">
                <a:solidFill>
                  <a:schemeClr val="tx1"/>
                </a:solidFill>
                <a:latin typeface="Arial" panose="020B0604020202020204" pitchFamily="34" charset="0"/>
              </a:defRPr>
            </a:lvl4pPr>
            <a:lvl5pPr marL="1543050" indent="-171450">
              <a:spcBef>
                <a:spcPct val="20000"/>
              </a:spcBef>
              <a:buClr>
                <a:srgbClr val="CCFFFF"/>
              </a:buClr>
              <a:buSzPct val="135000"/>
              <a:buChar char="•"/>
              <a:defRPr sz="2100">
                <a:solidFill>
                  <a:schemeClr val="tx1"/>
                </a:solidFill>
                <a:latin typeface="Arial" panose="020B0604020202020204" pitchFamily="34" charset="0"/>
              </a:defRPr>
            </a:lvl5pPr>
            <a:lvl6pPr marL="1885950" indent="-171450" eaLnBrk="0" fontAlgn="base" hangingPunct="0">
              <a:spcBef>
                <a:spcPct val="20000"/>
              </a:spcBef>
              <a:spcAft>
                <a:spcPct val="0"/>
              </a:spcAft>
              <a:buClr>
                <a:srgbClr val="CCFFFF"/>
              </a:buClr>
              <a:buSzPct val="135000"/>
              <a:buChar char="•"/>
              <a:defRPr sz="2100">
                <a:solidFill>
                  <a:schemeClr val="tx1"/>
                </a:solidFill>
                <a:latin typeface="Arial" panose="020B0604020202020204" pitchFamily="34" charset="0"/>
              </a:defRPr>
            </a:lvl6pPr>
            <a:lvl7pPr marL="2228850" indent="-171450" eaLnBrk="0" fontAlgn="base" hangingPunct="0">
              <a:spcBef>
                <a:spcPct val="20000"/>
              </a:spcBef>
              <a:spcAft>
                <a:spcPct val="0"/>
              </a:spcAft>
              <a:buClr>
                <a:srgbClr val="CCFFFF"/>
              </a:buClr>
              <a:buSzPct val="135000"/>
              <a:buChar char="•"/>
              <a:defRPr sz="2100">
                <a:solidFill>
                  <a:schemeClr val="tx1"/>
                </a:solidFill>
                <a:latin typeface="Arial" panose="020B0604020202020204" pitchFamily="34" charset="0"/>
              </a:defRPr>
            </a:lvl7pPr>
            <a:lvl8pPr marL="2571750" indent="-171450" eaLnBrk="0" fontAlgn="base" hangingPunct="0">
              <a:spcBef>
                <a:spcPct val="20000"/>
              </a:spcBef>
              <a:spcAft>
                <a:spcPct val="0"/>
              </a:spcAft>
              <a:buClr>
                <a:srgbClr val="CCFFFF"/>
              </a:buClr>
              <a:buSzPct val="135000"/>
              <a:buChar char="•"/>
              <a:defRPr sz="2100">
                <a:solidFill>
                  <a:schemeClr val="tx1"/>
                </a:solidFill>
                <a:latin typeface="Arial" panose="020B0604020202020204" pitchFamily="34" charset="0"/>
              </a:defRPr>
            </a:lvl8pPr>
            <a:lvl9pPr marL="2914650" indent="-171450" eaLnBrk="0" fontAlgn="base" hangingPunct="0">
              <a:spcBef>
                <a:spcPct val="20000"/>
              </a:spcBef>
              <a:spcAft>
                <a:spcPct val="0"/>
              </a:spcAft>
              <a:buClr>
                <a:srgbClr val="CCFFFF"/>
              </a:buClr>
              <a:buSzPct val="135000"/>
              <a:buChar char="•"/>
              <a:defRPr sz="2100">
                <a:solidFill>
                  <a:schemeClr val="tx1"/>
                </a:solidFill>
                <a:latin typeface="Arial" panose="020B0604020202020204" pitchFamily="34" charset="0"/>
              </a:defRPr>
            </a:lvl9pPr>
          </a:lstStyle>
          <a:p>
            <a:pPr defTabSz="514350" eaLnBrk="1" fontAlgn="auto" hangingPunct="1">
              <a:spcAft>
                <a:spcPts val="0"/>
              </a:spcAft>
              <a:buNone/>
              <a:defRPr/>
            </a:pPr>
            <a:r>
              <a:rPr lang="en-US" altLang="en-US" sz="750" b="0" dirty="0">
                <a:solidFill>
                  <a:srgbClr val="000000"/>
                </a:solidFill>
              </a:rPr>
              <a:t>5</a:t>
            </a:r>
          </a:p>
        </p:txBody>
      </p:sp>
      <p:graphicFrame>
        <p:nvGraphicFramePr>
          <p:cNvPr id="3" name="Table 2">
            <a:extLst>
              <a:ext uri="{FF2B5EF4-FFF2-40B4-BE49-F238E27FC236}">
                <a16:creationId xmlns:a16="http://schemas.microsoft.com/office/drawing/2014/main" id="{8CD84ED1-7214-4824-955B-5219F2935B29}"/>
              </a:ext>
            </a:extLst>
          </p:cNvPr>
          <p:cNvGraphicFramePr>
            <a:graphicFrameLocks noGrp="1"/>
          </p:cNvGraphicFramePr>
          <p:nvPr/>
        </p:nvGraphicFramePr>
        <p:xfrm>
          <a:off x="1508761" y="1846246"/>
          <a:ext cx="6542246" cy="3708735"/>
        </p:xfrm>
        <a:graphic>
          <a:graphicData uri="http://schemas.openxmlformats.org/drawingml/2006/table">
            <a:tbl>
              <a:tblPr>
                <a:tableStyleId>{5C22544A-7EE6-4342-B048-85BDC9FD1C3A}</a:tableStyleId>
              </a:tblPr>
              <a:tblGrid>
                <a:gridCol w="6542246">
                  <a:extLst>
                    <a:ext uri="{9D8B030D-6E8A-4147-A177-3AD203B41FA5}">
                      <a16:colId xmlns:a16="http://schemas.microsoft.com/office/drawing/2014/main" val="20000"/>
                    </a:ext>
                  </a:extLst>
                </a:gridCol>
              </a:tblGrid>
              <a:tr h="3708735">
                <a:tc>
                  <a:txBody>
                    <a:bodyPr/>
                    <a:lstStyle/>
                    <a:p>
                      <a:pPr marL="0" marR="0">
                        <a:lnSpc>
                          <a:spcPct val="97000"/>
                        </a:lnSpc>
                        <a:spcBef>
                          <a:spcPts val="0"/>
                        </a:spcBef>
                        <a:spcAft>
                          <a:spcPts val="0"/>
                        </a:spcAft>
                      </a:pPr>
                      <a:endParaRPr lang="en-US" sz="1400" b="1" dirty="0">
                        <a:solidFill>
                          <a:srgbClr val="FFFFFF"/>
                        </a:solidFill>
                        <a:effectLst/>
                        <a:latin typeface="Times New Roman"/>
                        <a:ea typeface="Calibri"/>
                        <a:cs typeface="Times New Roman"/>
                      </a:endParaRPr>
                    </a:p>
                  </a:txBody>
                  <a:tcPr marL="51435" marR="51435"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6" name="TextBox 5">
            <a:extLst>
              <a:ext uri="{FF2B5EF4-FFF2-40B4-BE49-F238E27FC236}">
                <a16:creationId xmlns:a16="http://schemas.microsoft.com/office/drawing/2014/main" id="{7B7F9858-C7AA-DEAA-AC60-873C7162A7B8}"/>
              </a:ext>
            </a:extLst>
          </p:cNvPr>
          <p:cNvSpPr txBox="1"/>
          <p:nvPr/>
        </p:nvSpPr>
        <p:spPr>
          <a:xfrm>
            <a:off x="5654705" y="4873255"/>
            <a:ext cx="4614993" cy="300082"/>
          </a:xfrm>
          <a:prstGeom prst="rect">
            <a:avLst/>
          </a:prstGeom>
          <a:noFill/>
        </p:spPr>
        <p:txBody>
          <a:bodyPr wrap="square">
            <a:spAutoFit/>
          </a:bodyPr>
          <a:lstStyle/>
          <a:p>
            <a:pPr defTabSz="685800" eaLnBrk="1" fontAlgn="auto" hangingPunct="1">
              <a:spcBef>
                <a:spcPts val="0"/>
              </a:spcBef>
              <a:spcAft>
                <a:spcPts val="0"/>
              </a:spcAft>
            </a:pPr>
            <a:r>
              <a:rPr lang="en-US" sz="1350" dirty="0">
                <a:solidFill>
                  <a:srgbClr val="FFFFFF"/>
                </a:solidFill>
                <a:latin typeface="Arial" panose="020B0604020202020204"/>
              </a:rPr>
              <a:t>By Spicypepper999</a:t>
            </a:r>
          </a:p>
        </p:txBody>
      </p:sp>
      <p:pic>
        <p:nvPicPr>
          <p:cNvPr id="4" name="Picture 3" descr="Website&#10;&#10;Description automatically generated with low confidence">
            <a:extLst>
              <a:ext uri="{FF2B5EF4-FFF2-40B4-BE49-F238E27FC236}">
                <a16:creationId xmlns:a16="http://schemas.microsoft.com/office/drawing/2014/main" id="{F13E436F-7C9E-FCA0-19B6-B27FBB098E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189" y="1485900"/>
            <a:ext cx="7969956" cy="4483100"/>
          </a:xfrm>
          <a:prstGeom prst="rect">
            <a:avLst/>
          </a:prstGeom>
        </p:spPr>
      </p:pic>
    </p:spTree>
    <p:extLst>
      <p:ext uri="{BB962C8B-B14F-4D97-AF65-F5344CB8AC3E}">
        <p14:creationId xmlns:p14="http://schemas.microsoft.com/office/powerpoint/2010/main" val="3431864511"/>
      </p:ext>
    </p:extLst>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xml><?xml version="1.0" encoding="utf-8"?>
<p:tagLst xmlns:a="http://schemas.openxmlformats.org/drawingml/2006/main" xmlns:r="http://schemas.openxmlformats.org/officeDocument/2006/relationships" xmlns:p="http://schemas.openxmlformats.org/presentationml/2006/main">
  <p:tag name="SHAPENAME" val="3. Subtitle"/>
</p:tagLst>
</file>

<file path=ppt/tags/tag4.xml><?xml version="1.0" encoding="utf-8"?>
<p:tagLst xmlns:a="http://schemas.openxmlformats.org/drawingml/2006/main" xmlns:r="http://schemas.openxmlformats.org/officeDocument/2006/relationships" xmlns:p="http://schemas.openxmlformats.org/presentationml/2006/main">
  <p:tag name="SHAPENAME" val="5. Source"/>
</p:tagLst>
</file>

<file path=ppt/tags/tag5.xml><?xml version="1.0" encoding="utf-8"?>
<p:tagLst xmlns:a="http://schemas.openxmlformats.org/drawingml/2006/main" xmlns:r="http://schemas.openxmlformats.org/officeDocument/2006/relationships" xmlns:p="http://schemas.openxmlformats.org/presentationml/2006/main">
  <p:tag name="SHAPENAME" val="2. Slide Title"/>
</p:tagLst>
</file>

<file path=ppt/theme/theme1.xml><?xml version="1.0" encoding="utf-8"?>
<a:theme xmlns:a="http://schemas.openxmlformats.org/drawingml/2006/main" name="DS17-003_PPT Temp_Classic_032519Final">
  <a:themeElements>
    <a:clrScheme name="Patriotic">
      <a:dk1>
        <a:srgbClr val="000000"/>
      </a:dk1>
      <a:lt1>
        <a:srgbClr val="FFFFFF"/>
      </a:lt1>
      <a:dk2>
        <a:srgbClr val="093061"/>
      </a:dk2>
      <a:lt2>
        <a:srgbClr val="B21941"/>
      </a:lt2>
      <a:accent1>
        <a:srgbClr val="00589C"/>
      </a:accent1>
      <a:accent2>
        <a:srgbClr val="009BDE"/>
      </a:accent2>
      <a:accent3>
        <a:srgbClr val="B21941"/>
      </a:accent3>
      <a:accent4>
        <a:srgbClr val="004987"/>
      </a:accent4>
      <a:accent5>
        <a:srgbClr val="E7EBE9"/>
      </a:accent5>
      <a:accent6>
        <a:srgbClr val="61913D"/>
      </a:accent6>
      <a:hlink>
        <a:srgbClr val="009BDE"/>
      </a:hlink>
      <a:folHlink>
        <a:srgbClr val="00589C"/>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01-patriotic" id="{FD284C5D-77E7-C941-A609-A5A6ADE6B690}" vid="{4D6004B3-9F29-9840-ABCC-9AB8AABC7588}"/>
    </a:ext>
  </a:extLst>
</a:theme>
</file>

<file path=ppt/theme/theme2.xml><?xml version="1.0" encoding="utf-8"?>
<a:theme xmlns:a="http://schemas.openxmlformats.org/drawingml/2006/main" name="1_DS17-003_PPT Temp_Classic_032519Final">
  <a:themeElements>
    <a:clrScheme name="Patriotic">
      <a:dk1>
        <a:srgbClr val="000000"/>
      </a:dk1>
      <a:lt1>
        <a:srgbClr val="FFFFFF"/>
      </a:lt1>
      <a:dk2>
        <a:srgbClr val="093061"/>
      </a:dk2>
      <a:lt2>
        <a:srgbClr val="B21941"/>
      </a:lt2>
      <a:accent1>
        <a:srgbClr val="00589C"/>
      </a:accent1>
      <a:accent2>
        <a:srgbClr val="009BDE"/>
      </a:accent2>
      <a:accent3>
        <a:srgbClr val="B21941"/>
      </a:accent3>
      <a:accent4>
        <a:srgbClr val="004987"/>
      </a:accent4>
      <a:accent5>
        <a:srgbClr val="E7EBE9"/>
      </a:accent5>
      <a:accent6>
        <a:srgbClr val="61913D"/>
      </a:accent6>
      <a:hlink>
        <a:srgbClr val="009BDE"/>
      </a:hlink>
      <a:folHlink>
        <a:srgbClr val="00589C"/>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01-patriotic" id="{FD284C5D-77E7-C941-A609-A5A6ADE6B690}" vid="{4D6004B3-9F29-9840-ABCC-9AB8AABC7588}"/>
    </a:ext>
  </a:extLst>
</a:theme>
</file>

<file path=ppt/theme/theme3.xml><?xml version="1.0" encoding="utf-8"?>
<a:theme xmlns:a="http://schemas.openxmlformats.org/drawingml/2006/main" name="3_DS17-003_PPT Temp_Classic_032519Final">
  <a:themeElements>
    <a:clrScheme name="Custom 1">
      <a:dk1>
        <a:srgbClr val="000000"/>
      </a:dk1>
      <a:lt1>
        <a:srgbClr val="FFFFFF"/>
      </a:lt1>
      <a:dk2>
        <a:srgbClr val="093061"/>
      </a:dk2>
      <a:lt2>
        <a:srgbClr val="B21941"/>
      </a:lt2>
      <a:accent1>
        <a:srgbClr val="00589C"/>
      </a:accent1>
      <a:accent2>
        <a:srgbClr val="009BDE"/>
      </a:accent2>
      <a:accent3>
        <a:srgbClr val="B21941"/>
      </a:accent3>
      <a:accent4>
        <a:srgbClr val="004987"/>
      </a:accent4>
      <a:accent5>
        <a:srgbClr val="E7EBE9"/>
      </a:accent5>
      <a:accent6>
        <a:srgbClr val="61913D"/>
      </a:accent6>
      <a:hlink>
        <a:srgbClr val="009BDE"/>
      </a:hlink>
      <a:folHlink>
        <a:srgbClr val="00589C"/>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10.potx" id="{62A1B322-DAB6-4AD7-ADE0-3B880C1D33F3}" vid="{A85B19CC-BC67-4333-BA58-44D99ECB5D35}"/>
    </a:ext>
  </a:extLst>
</a:theme>
</file>

<file path=ppt/theme/theme4.xml><?xml version="1.0" encoding="utf-8"?>
<a:theme xmlns:a="http://schemas.openxmlformats.org/drawingml/2006/main" name="2_DS17-003_PPT Temp_Classic_032519Final">
  <a:themeElements>
    <a:clrScheme name="Patriotic">
      <a:dk1>
        <a:srgbClr val="000000"/>
      </a:dk1>
      <a:lt1>
        <a:srgbClr val="FFFFFF"/>
      </a:lt1>
      <a:dk2>
        <a:srgbClr val="093061"/>
      </a:dk2>
      <a:lt2>
        <a:srgbClr val="B21941"/>
      </a:lt2>
      <a:accent1>
        <a:srgbClr val="00589C"/>
      </a:accent1>
      <a:accent2>
        <a:srgbClr val="009BDE"/>
      </a:accent2>
      <a:accent3>
        <a:srgbClr val="B21941"/>
      </a:accent3>
      <a:accent4>
        <a:srgbClr val="004987"/>
      </a:accent4>
      <a:accent5>
        <a:srgbClr val="E7EBE9"/>
      </a:accent5>
      <a:accent6>
        <a:srgbClr val="61913D"/>
      </a:accent6>
      <a:hlink>
        <a:srgbClr val="009BDE"/>
      </a:hlink>
      <a:folHlink>
        <a:srgbClr val="00589C"/>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11testAngie" id="{AFFB3DB0-A302-7D4E-89D0-59DEC4F28D20}" vid="{528556FD-CDA8-1B48-8BF1-1C48BDAE1F7A}"/>
    </a:ext>
  </a:extLst>
</a:theme>
</file>

<file path=ppt/theme/theme5.xml><?xml version="1.0" encoding="utf-8"?>
<a:theme xmlns:a="http://schemas.openxmlformats.org/drawingml/2006/main" name="4_DS17-003_PPT Temp_Classic_032519Final">
  <a:themeElements>
    <a:clrScheme name="Patriotic">
      <a:dk1>
        <a:srgbClr val="000000"/>
      </a:dk1>
      <a:lt1>
        <a:srgbClr val="FFFFFF"/>
      </a:lt1>
      <a:dk2>
        <a:srgbClr val="093061"/>
      </a:dk2>
      <a:lt2>
        <a:srgbClr val="B21941"/>
      </a:lt2>
      <a:accent1>
        <a:srgbClr val="00589C"/>
      </a:accent1>
      <a:accent2>
        <a:srgbClr val="009BDE"/>
      </a:accent2>
      <a:accent3>
        <a:srgbClr val="B21941"/>
      </a:accent3>
      <a:accent4>
        <a:srgbClr val="004987"/>
      </a:accent4>
      <a:accent5>
        <a:srgbClr val="E7EBE9"/>
      </a:accent5>
      <a:accent6>
        <a:srgbClr val="61913D"/>
      </a:accent6>
      <a:hlink>
        <a:srgbClr val="009BDE"/>
      </a:hlink>
      <a:folHlink>
        <a:srgbClr val="00589C"/>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5" id="{3F33F98E-1DEE-584B-84D3-CAD163B98296}" vid="{977791FA-8BD3-CA4C-9BA5-1AEA0841114D}"/>
    </a:ext>
  </a:extLst>
</a:theme>
</file>

<file path=ppt/theme/theme6.xml><?xml version="1.0" encoding="utf-8"?>
<a:theme xmlns:a="http://schemas.openxmlformats.org/drawingml/2006/main" name="5_DS17-003_PPT Temp_Classic_032519Final">
  <a:themeElements>
    <a:clrScheme name="Patriotic">
      <a:dk1>
        <a:srgbClr val="000000"/>
      </a:dk1>
      <a:lt1>
        <a:srgbClr val="FFFFFF"/>
      </a:lt1>
      <a:dk2>
        <a:srgbClr val="093061"/>
      </a:dk2>
      <a:lt2>
        <a:srgbClr val="B21941"/>
      </a:lt2>
      <a:accent1>
        <a:srgbClr val="00589C"/>
      </a:accent1>
      <a:accent2>
        <a:srgbClr val="009BDE"/>
      </a:accent2>
      <a:accent3>
        <a:srgbClr val="B21941"/>
      </a:accent3>
      <a:accent4>
        <a:srgbClr val="004987"/>
      </a:accent4>
      <a:accent5>
        <a:srgbClr val="E7EBE9"/>
      </a:accent5>
      <a:accent6>
        <a:srgbClr val="61913D"/>
      </a:accent6>
      <a:hlink>
        <a:srgbClr val="009BDE"/>
      </a:hlink>
      <a:folHlink>
        <a:srgbClr val="00589C"/>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11testAngie" id="{AFFB3DB0-A302-7D4E-89D0-59DEC4F28D20}" vid="{528556FD-CDA8-1B48-8BF1-1C48BDAE1F7A}"/>
    </a:ext>
  </a:extLst>
</a:theme>
</file>

<file path=ppt/theme/theme7.xml><?xml version="1.0" encoding="utf-8"?>
<a:theme xmlns:a="http://schemas.openxmlformats.org/drawingml/2006/main" name="6_DS17-003_PPT Temp_Classic_032519Final">
  <a:themeElements>
    <a:clrScheme name="Patriotic">
      <a:dk1>
        <a:srgbClr val="000000"/>
      </a:dk1>
      <a:lt1>
        <a:srgbClr val="FFFFFF"/>
      </a:lt1>
      <a:dk2>
        <a:srgbClr val="093061"/>
      </a:dk2>
      <a:lt2>
        <a:srgbClr val="B21941"/>
      </a:lt2>
      <a:accent1>
        <a:srgbClr val="00589C"/>
      </a:accent1>
      <a:accent2>
        <a:srgbClr val="009BDE"/>
      </a:accent2>
      <a:accent3>
        <a:srgbClr val="B21941"/>
      </a:accent3>
      <a:accent4>
        <a:srgbClr val="004987"/>
      </a:accent4>
      <a:accent5>
        <a:srgbClr val="E7EBE9"/>
      </a:accent5>
      <a:accent6>
        <a:srgbClr val="61913D"/>
      </a:accent6>
      <a:hlink>
        <a:srgbClr val="009BDE"/>
      </a:hlink>
      <a:folHlink>
        <a:srgbClr val="00589C"/>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5" id="{3F33F98E-1DEE-584B-84D3-CAD163B98296}" vid="{977791FA-8BD3-CA4C-9BA5-1AEA0841114D}"/>
    </a:ext>
  </a:ext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01f8cb8a-1a26-4db4-922d-c9c090ff98b7">DFACYFA53PKC-859062858-11</_dlc_DocId>
    <_dlc_DocIdUrl xmlns="01f8cb8a-1a26-4db4-922d-c9c090ff98b7">
      <Url>https://irsgov.sharepoint.com/sites/SJYWINMQ/_layouts/15/DocIdRedir.aspx?ID=DFACYFA53PKC-859062858-11</Url>
      <Description>DFACYFA53PKC-859062858-11</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70E2B34E53327489B9B0C841D0DD0D8" ma:contentTypeVersion="4" ma:contentTypeDescription="Create a new document." ma:contentTypeScope="" ma:versionID="7781a443761e25ca4f03aaa14e7a0237">
  <xsd:schema xmlns:xsd="http://www.w3.org/2001/XMLSchema" xmlns:xs="http://www.w3.org/2001/XMLSchema" xmlns:p="http://schemas.microsoft.com/office/2006/metadata/properties" xmlns:ns2="01f8cb8a-1a26-4db4-922d-c9c090ff98b7" xmlns:ns3="5cb87f8e-e9e0-4769-a5ab-28eb95099d09" targetNamespace="http://schemas.microsoft.com/office/2006/metadata/properties" ma:root="true" ma:fieldsID="371d0fdaa0859e6e2f007a1515946177" ns2:_="" ns3:_="">
    <xsd:import namespace="01f8cb8a-1a26-4db4-922d-c9c090ff98b7"/>
    <xsd:import namespace="5cb87f8e-e9e0-4769-a5ab-28eb95099d09"/>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f8cb8a-1a26-4db4-922d-c9c090ff98b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5cb87f8e-e9e0-4769-a5ab-28eb95099d0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F51B332-E1DD-4085-B376-BA463E9BC7D1}">
  <ds:schemaRefs>
    <ds:schemaRef ds:uri="http://purl.org/dc/terms/"/>
    <ds:schemaRef ds:uri="http://schemas.openxmlformats.org/package/2006/metadata/core-properties"/>
    <ds:schemaRef ds:uri="http://purl.org/dc/dcmitype/"/>
    <ds:schemaRef ds:uri="http://schemas.microsoft.com/office/infopath/2007/PartnerControls"/>
    <ds:schemaRef ds:uri="5cb87f8e-e9e0-4769-a5ab-28eb95099d09"/>
    <ds:schemaRef ds:uri="http://purl.org/dc/elements/1.1/"/>
    <ds:schemaRef ds:uri="http://schemas.microsoft.com/office/2006/metadata/properties"/>
    <ds:schemaRef ds:uri="01f8cb8a-1a26-4db4-922d-c9c090ff98b7"/>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28D08342-A210-495E-B4EA-DD96E51B3CE3}">
  <ds:schemaRefs>
    <ds:schemaRef ds:uri="http://schemas.microsoft.com/sharepoint/v3/contenttype/forms"/>
  </ds:schemaRefs>
</ds:datastoreItem>
</file>

<file path=customXml/itemProps3.xml><?xml version="1.0" encoding="utf-8"?>
<ds:datastoreItem xmlns:ds="http://schemas.openxmlformats.org/officeDocument/2006/customXml" ds:itemID="{5F5388E0-FD68-4038-A30F-5D7B5A57FB28}">
  <ds:schemaRefs>
    <ds:schemaRef ds:uri="01f8cb8a-1a26-4db4-922d-c9c090ff98b7"/>
    <ds:schemaRef ds:uri="5cb87f8e-e9e0-4769-a5ab-28eb95099d0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39EF44B6-2FD0-4DE4-A3ED-7BD83095E040}">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3642</TotalTime>
  <Words>5848</Words>
  <Application>Microsoft Office PowerPoint</Application>
  <PresentationFormat>On-screen Show (4:3)</PresentationFormat>
  <Paragraphs>511</Paragraphs>
  <Slides>33</Slides>
  <Notes>33</Notes>
  <HiddenSlides>0</HiddenSlides>
  <MMClips>0</MMClips>
  <ScaleCrop>false</ScaleCrop>
  <HeadingPairs>
    <vt:vector size="8" baseType="variant">
      <vt:variant>
        <vt:lpstr>Fonts Used</vt:lpstr>
      </vt:variant>
      <vt:variant>
        <vt:i4>8</vt:i4>
      </vt:variant>
      <vt:variant>
        <vt:lpstr>Theme</vt:lpstr>
      </vt:variant>
      <vt:variant>
        <vt:i4>7</vt:i4>
      </vt:variant>
      <vt:variant>
        <vt:lpstr>Embedded OLE Servers</vt:lpstr>
      </vt:variant>
      <vt:variant>
        <vt:i4>1</vt:i4>
      </vt:variant>
      <vt:variant>
        <vt:lpstr>Slide Titles</vt:lpstr>
      </vt:variant>
      <vt:variant>
        <vt:i4>33</vt:i4>
      </vt:variant>
    </vt:vector>
  </HeadingPairs>
  <TitlesOfParts>
    <vt:vector size="49" baseType="lpstr">
      <vt:lpstr>Arial</vt:lpstr>
      <vt:lpstr>Arial Black</vt:lpstr>
      <vt:lpstr>Calibri</vt:lpstr>
      <vt:lpstr>Calibri Light</vt:lpstr>
      <vt:lpstr>Segoe UI</vt:lpstr>
      <vt:lpstr>Source Sans Pro</vt:lpstr>
      <vt:lpstr>Symbol</vt:lpstr>
      <vt:lpstr>Times New Roman</vt:lpstr>
      <vt:lpstr>DS17-003_PPT Temp_Classic_032519Final</vt:lpstr>
      <vt:lpstr>1_DS17-003_PPT Temp_Classic_032519Final</vt:lpstr>
      <vt:lpstr>3_DS17-003_PPT Temp_Classic_032519Final</vt:lpstr>
      <vt:lpstr>2_DS17-003_PPT Temp_Classic_032519Final</vt:lpstr>
      <vt:lpstr>4_DS17-003_PPT Temp_Classic_032519Final</vt:lpstr>
      <vt:lpstr>5_DS17-003_PPT Temp_Classic_032519Final</vt:lpstr>
      <vt:lpstr>6_DS17-003_PPT Temp_Classic_032519Final</vt:lpstr>
      <vt:lpstr>think-cell Slide</vt:lpstr>
      <vt:lpstr>Greetings Puyallup!</vt:lpstr>
      <vt:lpstr>Ground Rules: Disclaimer</vt:lpstr>
      <vt:lpstr>IRS  Tools &amp; Resources for  Small Businesses</vt:lpstr>
      <vt:lpstr> Communications &amp; Liaison Stakeholder Liaison </vt:lpstr>
      <vt:lpstr>Your Presenter</vt:lpstr>
      <vt:lpstr>Today’s material: Resources &amp; Tax Credits for Small Business Choosing a Tax Professional Beware of Scams and Safeguard Information Start Tax Season Planning Today</vt:lpstr>
      <vt:lpstr>Communications &amp; Liaison Stakeholder Liaison</vt:lpstr>
      <vt:lpstr>A road map from start to finish</vt:lpstr>
      <vt:lpstr>Small Business and Self-employed Tax Center</vt:lpstr>
      <vt:lpstr>Small Business and Self-employed Tax Center</vt:lpstr>
      <vt:lpstr>Industry-specific tax centers</vt:lpstr>
      <vt:lpstr>Small Business Resources</vt:lpstr>
      <vt:lpstr>Small Business Tax Benefits (cont.)</vt:lpstr>
      <vt:lpstr>New Tax deductions for Businesses, Working Americans and Seniors</vt:lpstr>
      <vt:lpstr>Qualified business income deduction, QBI</vt:lpstr>
      <vt:lpstr>Who is Eligible?</vt:lpstr>
      <vt:lpstr>New Deduction for Seniors</vt:lpstr>
      <vt:lpstr>No Tax on Tips, Overtime, or Car Loan Interest </vt:lpstr>
      <vt:lpstr>Business Interest Expense  </vt:lpstr>
      <vt:lpstr>  Bonus Depreciation   </vt:lpstr>
      <vt:lpstr>   Excise Tax on Private Universities and Colleges     </vt:lpstr>
      <vt:lpstr>    1099 Reporting      </vt:lpstr>
      <vt:lpstr>Work Opportunity Tax Credit</vt:lpstr>
      <vt:lpstr> TCJA-Related Business Provisions Phasing Down   </vt:lpstr>
      <vt:lpstr>Access your tax account</vt:lpstr>
      <vt:lpstr>IRS Business Tax Account</vt:lpstr>
      <vt:lpstr>We’re Here to Help</vt:lpstr>
      <vt:lpstr>Choosing a Tax Professional</vt:lpstr>
      <vt:lpstr>Beware of Scams!</vt:lpstr>
      <vt:lpstr>Safeguarding Information</vt:lpstr>
      <vt:lpstr>Start Tax Season Planning Today</vt:lpstr>
      <vt:lpstr>Recommended Reading for Small Business</vt:lpstr>
      <vt:lpstr>Communication &amp; Liaison Stakeholder Liaison</vt:lpstr>
    </vt:vector>
  </TitlesOfParts>
  <Company>Presentation Magazine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1 Template</dc:title>
  <dc:creator>Presentation Magazine</dc:creator>
  <cp:lastModifiedBy>Higgins David</cp:lastModifiedBy>
  <cp:revision>13</cp:revision>
  <cp:lastPrinted>2024-02-24T23:29:13Z</cp:lastPrinted>
  <dcterms:created xsi:type="dcterms:W3CDTF">2005-02-22T07:02:15Z</dcterms:created>
  <dcterms:modified xsi:type="dcterms:W3CDTF">2025-09-15T16:08:42Z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0x010100770E2B34E53327489B9B0C841D0DD0D8</vt:lpwstr>
  </property>
  <property fmtid="{D5CDD505-2E9C-101B-9397-08002B2CF9AE}" pid="3" name="_dlc_DocIdItemGuid">
    <vt:lpwstr>a6608d19-3dab-4d8a-9d58-70a266731341</vt:lpwstr>
  </property>
</Properties>
</file>